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0E746F-801B-4356-B879-FFDE24638F2D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DFD58-815C-4C20-A095-25FEB19A3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4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DFD58-815C-4C20-A095-25FEB19A321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787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BACE-5818-4489-B275-BC3737E333D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CEB7-432D-49A3-8E1D-8F76E08C4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261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BACE-5818-4489-B275-BC3737E333D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CEB7-432D-49A3-8E1D-8F76E08C4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163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BACE-5818-4489-B275-BC3737E333D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CEB7-432D-49A3-8E1D-8F76E08C4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924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BACE-5818-4489-B275-BC3737E333D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CEB7-432D-49A3-8E1D-8F76E08C4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34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BACE-5818-4489-B275-BC3737E333D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CEB7-432D-49A3-8E1D-8F76E08C4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438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BACE-5818-4489-B275-BC3737E333D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CEB7-432D-49A3-8E1D-8F76E08C4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556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BACE-5818-4489-B275-BC3737E333D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CEB7-432D-49A3-8E1D-8F76E08C4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381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BACE-5818-4489-B275-BC3737E333D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CEB7-432D-49A3-8E1D-8F76E08C4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925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BACE-5818-4489-B275-BC3737E333D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CEB7-432D-49A3-8E1D-8F76E08C4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282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BACE-5818-4489-B275-BC3737E333D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CEB7-432D-49A3-8E1D-8F76E08C4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422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BACE-5818-4489-B275-BC3737E333D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CEB7-432D-49A3-8E1D-8F76E08C4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342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2BACE-5818-4489-B275-BC3737E333D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0CEB7-432D-49A3-8E1D-8F76E08C4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1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GFIE001\Desktop\薬局\DSCF540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89"/>
          <a:stretch/>
        </p:blipFill>
        <p:spPr bwMode="auto">
          <a:xfrm>
            <a:off x="467544" y="548680"/>
            <a:ext cx="8439721" cy="5400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4014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画面に合わせる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KGFIE001</dc:creator>
  <cp:lastModifiedBy>KGFIE001</cp:lastModifiedBy>
  <cp:revision>1</cp:revision>
  <dcterms:created xsi:type="dcterms:W3CDTF">2017-05-11T05:33:59Z</dcterms:created>
  <dcterms:modified xsi:type="dcterms:W3CDTF">2017-05-11T05:35:36Z</dcterms:modified>
</cp:coreProperties>
</file>