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8038-11C7-433C-ADB9-5DFB6EE90521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89AF-A0B9-45E1-8584-FE428079B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750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8038-11C7-433C-ADB9-5DFB6EE90521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89AF-A0B9-45E1-8584-FE428079B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119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8038-11C7-433C-ADB9-5DFB6EE90521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89AF-A0B9-45E1-8584-FE428079B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41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8038-11C7-433C-ADB9-5DFB6EE90521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89AF-A0B9-45E1-8584-FE428079B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82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8038-11C7-433C-ADB9-5DFB6EE90521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89AF-A0B9-45E1-8584-FE428079B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060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8038-11C7-433C-ADB9-5DFB6EE90521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89AF-A0B9-45E1-8584-FE428079B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68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8038-11C7-433C-ADB9-5DFB6EE90521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89AF-A0B9-45E1-8584-FE428079B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18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8038-11C7-433C-ADB9-5DFB6EE90521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89AF-A0B9-45E1-8584-FE428079B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629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8038-11C7-433C-ADB9-5DFB6EE90521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89AF-A0B9-45E1-8584-FE428079B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707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8038-11C7-433C-ADB9-5DFB6EE90521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89AF-A0B9-45E1-8584-FE428079B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837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78038-11C7-433C-ADB9-5DFB6EE90521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89AF-A0B9-45E1-8584-FE428079B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357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78038-11C7-433C-ADB9-5DFB6EE90521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B89AF-A0B9-45E1-8584-FE428079B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280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テキスト ボックス 33"/>
          <p:cNvSpPr txBox="1"/>
          <p:nvPr/>
        </p:nvSpPr>
        <p:spPr>
          <a:xfrm>
            <a:off x="5816221" y="141216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脳</a:t>
            </a:r>
            <a:endParaRPr kumimoji="1" lang="ja-JP" altLang="en-US" sz="4400" dirty="0"/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5097509" y="5696337"/>
            <a:ext cx="17652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けいれん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grpSp>
        <p:nvGrpSpPr>
          <p:cNvPr id="36" name="グループ化 35"/>
          <p:cNvGrpSpPr/>
          <p:nvPr/>
        </p:nvGrpSpPr>
        <p:grpSpPr>
          <a:xfrm>
            <a:off x="4332518" y="28793"/>
            <a:ext cx="4236285" cy="6671630"/>
            <a:chOff x="4332518" y="28793"/>
            <a:chExt cx="4236285" cy="6671630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4332518" y="128993"/>
              <a:ext cx="3635828" cy="2913550"/>
              <a:chOff x="1186024" y="825410"/>
              <a:chExt cx="5895190" cy="3889777"/>
            </a:xfrm>
          </p:grpSpPr>
          <p:sp>
            <p:nvSpPr>
              <p:cNvPr id="2" name="フリーフォーム 1"/>
              <p:cNvSpPr/>
              <p:nvPr/>
            </p:nvSpPr>
            <p:spPr>
              <a:xfrm>
                <a:off x="1186024" y="825410"/>
                <a:ext cx="2890100" cy="3880796"/>
              </a:xfrm>
              <a:custGeom>
                <a:avLst/>
                <a:gdLst>
                  <a:gd name="connsiteX0" fmla="*/ 2885233 w 2890100"/>
                  <a:gd name="connsiteY0" fmla="*/ 1297304 h 3880796"/>
                  <a:gd name="connsiteX1" fmla="*/ 2874347 w 2890100"/>
                  <a:gd name="connsiteY1" fmla="*/ 284933 h 3880796"/>
                  <a:gd name="connsiteX2" fmla="*/ 2754605 w 2890100"/>
                  <a:gd name="connsiteY2" fmla="*/ 56333 h 3880796"/>
                  <a:gd name="connsiteX3" fmla="*/ 2384490 w 2890100"/>
                  <a:gd name="connsiteY3" fmla="*/ 12790 h 3880796"/>
                  <a:gd name="connsiteX4" fmla="*/ 2003490 w 2890100"/>
                  <a:gd name="connsiteY4" fmla="*/ 241390 h 3880796"/>
                  <a:gd name="connsiteX5" fmla="*/ 1981719 w 2890100"/>
                  <a:gd name="connsiteY5" fmla="*/ 437333 h 3880796"/>
                  <a:gd name="connsiteX6" fmla="*/ 2068805 w 2890100"/>
                  <a:gd name="connsiteY6" fmla="*/ 676819 h 3880796"/>
                  <a:gd name="connsiteX7" fmla="*/ 2330062 w 2890100"/>
                  <a:gd name="connsiteY7" fmla="*/ 1427933 h 3880796"/>
                  <a:gd name="connsiteX8" fmla="*/ 1949062 w 2890100"/>
                  <a:gd name="connsiteY8" fmla="*/ 502647 h 3880796"/>
                  <a:gd name="connsiteX9" fmla="*/ 1720462 w 2890100"/>
                  <a:gd name="connsiteY9" fmla="*/ 382904 h 3880796"/>
                  <a:gd name="connsiteX10" fmla="*/ 1513633 w 2890100"/>
                  <a:gd name="connsiteY10" fmla="*/ 415561 h 3880796"/>
                  <a:gd name="connsiteX11" fmla="*/ 1328576 w 2890100"/>
                  <a:gd name="connsiteY11" fmla="*/ 633276 h 3880796"/>
                  <a:gd name="connsiteX12" fmla="*/ 1230605 w 2890100"/>
                  <a:gd name="connsiteY12" fmla="*/ 840104 h 3880796"/>
                  <a:gd name="connsiteX13" fmla="*/ 1317690 w 2890100"/>
                  <a:gd name="connsiteY13" fmla="*/ 970733 h 3880796"/>
                  <a:gd name="connsiteX14" fmla="*/ 1851090 w 2890100"/>
                  <a:gd name="connsiteY14" fmla="*/ 1732733 h 3880796"/>
                  <a:gd name="connsiteX15" fmla="*/ 1285033 w 2890100"/>
                  <a:gd name="connsiteY15" fmla="*/ 1046933 h 3880796"/>
                  <a:gd name="connsiteX16" fmla="*/ 1176176 w 2890100"/>
                  <a:gd name="connsiteY16" fmla="*/ 938076 h 3880796"/>
                  <a:gd name="connsiteX17" fmla="*/ 980233 w 2890100"/>
                  <a:gd name="connsiteY17" fmla="*/ 981619 h 3880796"/>
                  <a:gd name="connsiteX18" fmla="*/ 751633 w 2890100"/>
                  <a:gd name="connsiteY18" fmla="*/ 1221104 h 3880796"/>
                  <a:gd name="connsiteX19" fmla="*/ 708090 w 2890100"/>
                  <a:gd name="connsiteY19" fmla="*/ 1482361 h 3880796"/>
                  <a:gd name="connsiteX20" fmla="*/ 1426547 w 2890100"/>
                  <a:gd name="connsiteY20" fmla="*/ 2124619 h 3880796"/>
                  <a:gd name="connsiteX21" fmla="*/ 729862 w 2890100"/>
                  <a:gd name="connsiteY21" fmla="*/ 1591219 h 3880796"/>
                  <a:gd name="connsiteX22" fmla="*/ 588347 w 2890100"/>
                  <a:gd name="connsiteY22" fmla="*/ 1536790 h 3880796"/>
                  <a:gd name="connsiteX23" fmla="*/ 414176 w 2890100"/>
                  <a:gd name="connsiteY23" fmla="*/ 1580333 h 3880796"/>
                  <a:gd name="connsiteX24" fmla="*/ 261776 w 2890100"/>
                  <a:gd name="connsiteY24" fmla="*/ 1808933 h 3880796"/>
                  <a:gd name="connsiteX25" fmla="*/ 261776 w 2890100"/>
                  <a:gd name="connsiteY25" fmla="*/ 2124619 h 3880796"/>
                  <a:gd name="connsiteX26" fmla="*/ 435947 w 2890100"/>
                  <a:gd name="connsiteY26" fmla="*/ 2277019 h 3880796"/>
                  <a:gd name="connsiteX27" fmla="*/ 1263262 w 2890100"/>
                  <a:gd name="connsiteY27" fmla="*/ 2636247 h 3880796"/>
                  <a:gd name="connsiteX28" fmla="*/ 392405 w 2890100"/>
                  <a:gd name="connsiteY28" fmla="*/ 2364104 h 3880796"/>
                  <a:gd name="connsiteX29" fmla="*/ 196462 w 2890100"/>
                  <a:gd name="connsiteY29" fmla="*/ 2342333 h 3880796"/>
                  <a:gd name="connsiteX30" fmla="*/ 54947 w 2890100"/>
                  <a:gd name="connsiteY30" fmla="*/ 2516504 h 3880796"/>
                  <a:gd name="connsiteX31" fmla="*/ 33176 w 2890100"/>
                  <a:gd name="connsiteY31" fmla="*/ 2853961 h 3880796"/>
                  <a:gd name="connsiteX32" fmla="*/ 142033 w 2890100"/>
                  <a:gd name="connsiteY32" fmla="*/ 3028133 h 3880796"/>
                  <a:gd name="connsiteX33" fmla="*/ 250890 w 2890100"/>
                  <a:gd name="connsiteY33" fmla="*/ 3028133 h 3880796"/>
                  <a:gd name="connsiteX34" fmla="*/ 1197947 w 2890100"/>
                  <a:gd name="connsiteY34" fmla="*/ 3104333 h 3880796"/>
                  <a:gd name="connsiteX35" fmla="*/ 152919 w 2890100"/>
                  <a:gd name="connsiteY35" fmla="*/ 3104333 h 3880796"/>
                  <a:gd name="connsiteX36" fmla="*/ 11405 w 2890100"/>
                  <a:gd name="connsiteY36" fmla="*/ 3452676 h 3880796"/>
                  <a:gd name="connsiteX37" fmla="*/ 207347 w 2890100"/>
                  <a:gd name="connsiteY37" fmla="*/ 3866333 h 3880796"/>
                  <a:gd name="connsiteX38" fmla="*/ 1263262 w 2890100"/>
                  <a:gd name="connsiteY38" fmla="*/ 3746590 h 3880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2890100" h="3880796">
                    <a:moveTo>
                      <a:pt x="2885233" y="1297304"/>
                    </a:moveTo>
                    <a:cubicBezTo>
                      <a:pt x="2890675" y="894532"/>
                      <a:pt x="2896118" y="491761"/>
                      <a:pt x="2874347" y="284933"/>
                    </a:cubicBezTo>
                    <a:cubicBezTo>
                      <a:pt x="2852576" y="78105"/>
                      <a:pt x="2836248" y="101690"/>
                      <a:pt x="2754605" y="56333"/>
                    </a:cubicBezTo>
                    <a:cubicBezTo>
                      <a:pt x="2672962" y="10976"/>
                      <a:pt x="2509676" y="-18053"/>
                      <a:pt x="2384490" y="12790"/>
                    </a:cubicBezTo>
                    <a:cubicBezTo>
                      <a:pt x="2259304" y="43633"/>
                      <a:pt x="2070618" y="170633"/>
                      <a:pt x="2003490" y="241390"/>
                    </a:cubicBezTo>
                    <a:cubicBezTo>
                      <a:pt x="1936361" y="312147"/>
                      <a:pt x="1970833" y="364761"/>
                      <a:pt x="1981719" y="437333"/>
                    </a:cubicBezTo>
                    <a:cubicBezTo>
                      <a:pt x="1992605" y="509904"/>
                      <a:pt x="2010748" y="511719"/>
                      <a:pt x="2068805" y="676819"/>
                    </a:cubicBezTo>
                    <a:cubicBezTo>
                      <a:pt x="2126862" y="841919"/>
                      <a:pt x="2350019" y="1456962"/>
                      <a:pt x="2330062" y="1427933"/>
                    </a:cubicBezTo>
                    <a:cubicBezTo>
                      <a:pt x="2310105" y="1398904"/>
                      <a:pt x="2050662" y="676819"/>
                      <a:pt x="1949062" y="502647"/>
                    </a:cubicBezTo>
                    <a:cubicBezTo>
                      <a:pt x="1847462" y="328475"/>
                      <a:pt x="1793034" y="397418"/>
                      <a:pt x="1720462" y="382904"/>
                    </a:cubicBezTo>
                    <a:cubicBezTo>
                      <a:pt x="1647890" y="368390"/>
                      <a:pt x="1578947" y="373832"/>
                      <a:pt x="1513633" y="415561"/>
                    </a:cubicBezTo>
                    <a:cubicBezTo>
                      <a:pt x="1448319" y="457290"/>
                      <a:pt x="1375747" y="562519"/>
                      <a:pt x="1328576" y="633276"/>
                    </a:cubicBezTo>
                    <a:cubicBezTo>
                      <a:pt x="1281405" y="704033"/>
                      <a:pt x="1232419" y="783861"/>
                      <a:pt x="1230605" y="840104"/>
                    </a:cubicBezTo>
                    <a:cubicBezTo>
                      <a:pt x="1228791" y="896347"/>
                      <a:pt x="1214276" y="821962"/>
                      <a:pt x="1317690" y="970733"/>
                    </a:cubicBezTo>
                    <a:cubicBezTo>
                      <a:pt x="1421104" y="1119504"/>
                      <a:pt x="1856533" y="1720033"/>
                      <a:pt x="1851090" y="1732733"/>
                    </a:cubicBezTo>
                    <a:cubicBezTo>
                      <a:pt x="1845647" y="1745433"/>
                      <a:pt x="1397519" y="1179376"/>
                      <a:pt x="1285033" y="1046933"/>
                    </a:cubicBezTo>
                    <a:cubicBezTo>
                      <a:pt x="1172547" y="914490"/>
                      <a:pt x="1226976" y="948962"/>
                      <a:pt x="1176176" y="938076"/>
                    </a:cubicBezTo>
                    <a:cubicBezTo>
                      <a:pt x="1125376" y="927190"/>
                      <a:pt x="1050990" y="934448"/>
                      <a:pt x="980233" y="981619"/>
                    </a:cubicBezTo>
                    <a:cubicBezTo>
                      <a:pt x="909476" y="1028790"/>
                      <a:pt x="796990" y="1137647"/>
                      <a:pt x="751633" y="1221104"/>
                    </a:cubicBezTo>
                    <a:cubicBezTo>
                      <a:pt x="706276" y="1304561"/>
                      <a:pt x="595604" y="1331775"/>
                      <a:pt x="708090" y="1482361"/>
                    </a:cubicBezTo>
                    <a:cubicBezTo>
                      <a:pt x="820576" y="1632947"/>
                      <a:pt x="1422918" y="2106476"/>
                      <a:pt x="1426547" y="2124619"/>
                    </a:cubicBezTo>
                    <a:cubicBezTo>
                      <a:pt x="1430176" y="2142762"/>
                      <a:pt x="869562" y="1689190"/>
                      <a:pt x="729862" y="1591219"/>
                    </a:cubicBezTo>
                    <a:cubicBezTo>
                      <a:pt x="590162" y="1493248"/>
                      <a:pt x="640961" y="1538604"/>
                      <a:pt x="588347" y="1536790"/>
                    </a:cubicBezTo>
                    <a:cubicBezTo>
                      <a:pt x="535733" y="1534976"/>
                      <a:pt x="468604" y="1534976"/>
                      <a:pt x="414176" y="1580333"/>
                    </a:cubicBezTo>
                    <a:cubicBezTo>
                      <a:pt x="359748" y="1625690"/>
                      <a:pt x="287176" y="1718219"/>
                      <a:pt x="261776" y="1808933"/>
                    </a:cubicBezTo>
                    <a:cubicBezTo>
                      <a:pt x="236376" y="1899647"/>
                      <a:pt x="232747" y="2046605"/>
                      <a:pt x="261776" y="2124619"/>
                    </a:cubicBezTo>
                    <a:cubicBezTo>
                      <a:pt x="290805" y="2202633"/>
                      <a:pt x="269033" y="2191748"/>
                      <a:pt x="435947" y="2277019"/>
                    </a:cubicBezTo>
                    <a:cubicBezTo>
                      <a:pt x="602861" y="2362290"/>
                      <a:pt x="1270519" y="2621733"/>
                      <a:pt x="1263262" y="2636247"/>
                    </a:cubicBezTo>
                    <a:cubicBezTo>
                      <a:pt x="1256005" y="2650761"/>
                      <a:pt x="570205" y="2413090"/>
                      <a:pt x="392405" y="2364104"/>
                    </a:cubicBezTo>
                    <a:cubicBezTo>
                      <a:pt x="214605" y="2315118"/>
                      <a:pt x="252705" y="2316933"/>
                      <a:pt x="196462" y="2342333"/>
                    </a:cubicBezTo>
                    <a:cubicBezTo>
                      <a:pt x="140219" y="2367733"/>
                      <a:pt x="82161" y="2431233"/>
                      <a:pt x="54947" y="2516504"/>
                    </a:cubicBezTo>
                    <a:cubicBezTo>
                      <a:pt x="27733" y="2601775"/>
                      <a:pt x="18662" y="2768690"/>
                      <a:pt x="33176" y="2853961"/>
                    </a:cubicBezTo>
                    <a:cubicBezTo>
                      <a:pt x="47690" y="2939233"/>
                      <a:pt x="105747" y="2999104"/>
                      <a:pt x="142033" y="3028133"/>
                    </a:cubicBezTo>
                    <a:cubicBezTo>
                      <a:pt x="178319" y="3057162"/>
                      <a:pt x="250890" y="3028133"/>
                      <a:pt x="250890" y="3028133"/>
                    </a:cubicBezTo>
                    <a:cubicBezTo>
                      <a:pt x="426876" y="3040833"/>
                      <a:pt x="1214275" y="3091633"/>
                      <a:pt x="1197947" y="3104333"/>
                    </a:cubicBezTo>
                    <a:cubicBezTo>
                      <a:pt x="1181618" y="3117033"/>
                      <a:pt x="350676" y="3046276"/>
                      <a:pt x="152919" y="3104333"/>
                    </a:cubicBezTo>
                    <a:cubicBezTo>
                      <a:pt x="-44838" y="3162390"/>
                      <a:pt x="2334" y="3325676"/>
                      <a:pt x="11405" y="3452676"/>
                    </a:cubicBezTo>
                    <a:cubicBezTo>
                      <a:pt x="20476" y="3579676"/>
                      <a:pt x="-1296" y="3817347"/>
                      <a:pt x="207347" y="3866333"/>
                    </a:cubicBezTo>
                    <a:cubicBezTo>
                      <a:pt x="415990" y="3915319"/>
                      <a:pt x="839626" y="3830954"/>
                      <a:pt x="1263262" y="374659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" name="フリーフォーム 2"/>
              <p:cNvSpPr/>
              <p:nvPr/>
            </p:nvSpPr>
            <p:spPr>
              <a:xfrm flipH="1">
                <a:off x="4190481" y="834391"/>
                <a:ext cx="2890733" cy="3880796"/>
              </a:xfrm>
              <a:custGeom>
                <a:avLst/>
                <a:gdLst>
                  <a:gd name="connsiteX0" fmla="*/ 2885233 w 2890100"/>
                  <a:gd name="connsiteY0" fmla="*/ 1297304 h 3880796"/>
                  <a:gd name="connsiteX1" fmla="*/ 2874347 w 2890100"/>
                  <a:gd name="connsiteY1" fmla="*/ 284933 h 3880796"/>
                  <a:gd name="connsiteX2" fmla="*/ 2754605 w 2890100"/>
                  <a:gd name="connsiteY2" fmla="*/ 56333 h 3880796"/>
                  <a:gd name="connsiteX3" fmla="*/ 2384490 w 2890100"/>
                  <a:gd name="connsiteY3" fmla="*/ 12790 h 3880796"/>
                  <a:gd name="connsiteX4" fmla="*/ 2003490 w 2890100"/>
                  <a:gd name="connsiteY4" fmla="*/ 241390 h 3880796"/>
                  <a:gd name="connsiteX5" fmla="*/ 1981719 w 2890100"/>
                  <a:gd name="connsiteY5" fmla="*/ 437333 h 3880796"/>
                  <a:gd name="connsiteX6" fmla="*/ 2068805 w 2890100"/>
                  <a:gd name="connsiteY6" fmla="*/ 676819 h 3880796"/>
                  <a:gd name="connsiteX7" fmla="*/ 2330062 w 2890100"/>
                  <a:gd name="connsiteY7" fmla="*/ 1427933 h 3880796"/>
                  <a:gd name="connsiteX8" fmla="*/ 1949062 w 2890100"/>
                  <a:gd name="connsiteY8" fmla="*/ 502647 h 3880796"/>
                  <a:gd name="connsiteX9" fmla="*/ 1720462 w 2890100"/>
                  <a:gd name="connsiteY9" fmla="*/ 382904 h 3880796"/>
                  <a:gd name="connsiteX10" fmla="*/ 1513633 w 2890100"/>
                  <a:gd name="connsiteY10" fmla="*/ 415561 h 3880796"/>
                  <a:gd name="connsiteX11" fmla="*/ 1328576 w 2890100"/>
                  <a:gd name="connsiteY11" fmla="*/ 633276 h 3880796"/>
                  <a:gd name="connsiteX12" fmla="*/ 1230605 w 2890100"/>
                  <a:gd name="connsiteY12" fmla="*/ 840104 h 3880796"/>
                  <a:gd name="connsiteX13" fmla="*/ 1317690 w 2890100"/>
                  <a:gd name="connsiteY13" fmla="*/ 970733 h 3880796"/>
                  <a:gd name="connsiteX14" fmla="*/ 1851090 w 2890100"/>
                  <a:gd name="connsiteY14" fmla="*/ 1732733 h 3880796"/>
                  <a:gd name="connsiteX15" fmla="*/ 1285033 w 2890100"/>
                  <a:gd name="connsiteY15" fmla="*/ 1046933 h 3880796"/>
                  <a:gd name="connsiteX16" fmla="*/ 1176176 w 2890100"/>
                  <a:gd name="connsiteY16" fmla="*/ 938076 h 3880796"/>
                  <a:gd name="connsiteX17" fmla="*/ 980233 w 2890100"/>
                  <a:gd name="connsiteY17" fmla="*/ 981619 h 3880796"/>
                  <a:gd name="connsiteX18" fmla="*/ 751633 w 2890100"/>
                  <a:gd name="connsiteY18" fmla="*/ 1221104 h 3880796"/>
                  <a:gd name="connsiteX19" fmla="*/ 708090 w 2890100"/>
                  <a:gd name="connsiteY19" fmla="*/ 1482361 h 3880796"/>
                  <a:gd name="connsiteX20" fmla="*/ 1426547 w 2890100"/>
                  <a:gd name="connsiteY20" fmla="*/ 2124619 h 3880796"/>
                  <a:gd name="connsiteX21" fmla="*/ 729862 w 2890100"/>
                  <a:gd name="connsiteY21" fmla="*/ 1591219 h 3880796"/>
                  <a:gd name="connsiteX22" fmla="*/ 588347 w 2890100"/>
                  <a:gd name="connsiteY22" fmla="*/ 1536790 h 3880796"/>
                  <a:gd name="connsiteX23" fmla="*/ 414176 w 2890100"/>
                  <a:gd name="connsiteY23" fmla="*/ 1580333 h 3880796"/>
                  <a:gd name="connsiteX24" fmla="*/ 261776 w 2890100"/>
                  <a:gd name="connsiteY24" fmla="*/ 1808933 h 3880796"/>
                  <a:gd name="connsiteX25" fmla="*/ 261776 w 2890100"/>
                  <a:gd name="connsiteY25" fmla="*/ 2124619 h 3880796"/>
                  <a:gd name="connsiteX26" fmla="*/ 435947 w 2890100"/>
                  <a:gd name="connsiteY26" fmla="*/ 2277019 h 3880796"/>
                  <a:gd name="connsiteX27" fmla="*/ 1263262 w 2890100"/>
                  <a:gd name="connsiteY27" fmla="*/ 2636247 h 3880796"/>
                  <a:gd name="connsiteX28" fmla="*/ 392405 w 2890100"/>
                  <a:gd name="connsiteY28" fmla="*/ 2364104 h 3880796"/>
                  <a:gd name="connsiteX29" fmla="*/ 196462 w 2890100"/>
                  <a:gd name="connsiteY29" fmla="*/ 2342333 h 3880796"/>
                  <a:gd name="connsiteX30" fmla="*/ 54947 w 2890100"/>
                  <a:gd name="connsiteY30" fmla="*/ 2516504 h 3880796"/>
                  <a:gd name="connsiteX31" fmla="*/ 33176 w 2890100"/>
                  <a:gd name="connsiteY31" fmla="*/ 2853961 h 3880796"/>
                  <a:gd name="connsiteX32" fmla="*/ 142033 w 2890100"/>
                  <a:gd name="connsiteY32" fmla="*/ 3028133 h 3880796"/>
                  <a:gd name="connsiteX33" fmla="*/ 250890 w 2890100"/>
                  <a:gd name="connsiteY33" fmla="*/ 3028133 h 3880796"/>
                  <a:gd name="connsiteX34" fmla="*/ 1197947 w 2890100"/>
                  <a:gd name="connsiteY34" fmla="*/ 3104333 h 3880796"/>
                  <a:gd name="connsiteX35" fmla="*/ 152919 w 2890100"/>
                  <a:gd name="connsiteY35" fmla="*/ 3104333 h 3880796"/>
                  <a:gd name="connsiteX36" fmla="*/ 11405 w 2890100"/>
                  <a:gd name="connsiteY36" fmla="*/ 3452676 h 3880796"/>
                  <a:gd name="connsiteX37" fmla="*/ 207347 w 2890100"/>
                  <a:gd name="connsiteY37" fmla="*/ 3866333 h 3880796"/>
                  <a:gd name="connsiteX38" fmla="*/ 1263262 w 2890100"/>
                  <a:gd name="connsiteY38" fmla="*/ 3746590 h 3880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2890100" h="3880796">
                    <a:moveTo>
                      <a:pt x="2885233" y="1297304"/>
                    </a:moveTo>
                    <a:cubicBezTo>
                      <a:pt x="2890675" y="894532"/>
                      <a:pt x="2896118" y="491761"/>
                      <a:pt x="2874347" y="284933"/>
                    </a:cubicBezTo>
                    <a:cubicBezTo>
                      <a:pt x="2852576" y="78105"/>
                      <a:pt x="2836248" y="101690"/>
                      <a:pt x="2754605" y="56333"/>
                    </a:cubicBezTo>
                    <a:cubicBezTo>
                      <a:pt x="2672962" y="10976"/>
                      <a:pt x="2509676" y="-18053"/>
                      <a:pt x="2384490" y="12790"/>
                    </a:cubicBezTo>
                    <a:cubicBezTo>
                      <a:pt x="2259304" y="43633"/>
                      <a:pt x="2070618" y="170633"/>
                      <a:pt x="2003490" y="241390"/>
                    </a:cubicBezTo>
                    <a:cubicBezTo>
                      <a:pt x="1936361" y="312147"/>
                      <a:pt x="1970833" y="364761"/>
                      <a:pt x="1981719" y="437333"/>
                    </a:cubicBezTo>
                    <a:cubicBezTo>
                      <a:pt x="1992605" y="509904"/>
                      <a:pt x="2010748" y="511719"/>
                      <a:pt x="2068805" y="676819"/>
                    </a:cubicBezTo>
                    <a:cubicBezTo>
                      <a:pt x="2126862" y="841919"/>
                      <a:pt x="2350019" y="1456962"/>
                      <a:pt x="2330062" y="1427933"/>
                    </a:cubicBezTo>
                    <a:cubicBezTo>
                      <a:pt x="2310105" y="1398904"/>
                      <a:pt x="2050662" y="676819"/>
                      <a:pt x="1949062" y="502647"/>
                    </a:cubicBezTo>
                    <a:cubicBezTo>
                      <a:pt x="1847462" y="328475"/>
                      <a:pt x="1793034" y="397418"/>
                      <a:pt x="1720462" y="382904"/>
                    </a:cubicBezTo>
                    <a:cubicBezTo>
                      <a:pt x="1647890" y="368390"/>
                      <a:pt x="1578947" y="373832"/>
                      <a:pt x="1513633" y="415561"/>
                    </a:cubicBezTo>
                    <a:cubicBezTo>
                      <a:pt x="1448319" y="457290"/>
                      <a:pt x="1375747" y="562519"/>
                      <a:pt x="1328576" y="633276"/>
                    </a:cubicBezTo>
                    <a:cubicBezTo>
                      <a:pt x="1281405" y="704033"/>
                      <a:pt x="1232419" y="783861"/>
                      <a:pt x="1230605" y="840104"/>
                    </a:cubicBezTo>
                    <a:cubicBezTo>
                      <a:pt x="1228791" y="896347"/>
                      <a:pt x="1214276" y="821962"/>
                      <a:pt x="1317690" y="970733"/>
                    </a:cubicBezTo>
                    <a:cubicBezTo>
                      <a:pt x="1421104" y="1119504"/>
                      <a:pt x="1856533" y="1720033"/>
                      <a:pt x="1851090" y="1732733"/>
                    </a:cubicBezTo>
                    <a:cubicBezTo>
                      <a:pt x="1845647" y="1745433"/>
                      <a:pt x="1397519" y="1179376"/>
                      <a:pt x="1285033" y="1046933"/>
                    </a:cubicBezTo>
                    <a:cubicBezTo>
                      <a:pt x="1172547" y="914490"/>
                      <a:pt x="1226976" y="948962"/>
                      <a:pt x="1176176" y="938076"/>
                    </a:cubicBezTo>
                    <a:cubicBezTo>
                      <a:pt x="1125376" y="927190"/>
                      <a:pt x="1050990" y="934448"/>
                      <a:pt x="980233" y="981619"/>
                    </a:cubicBezTo>
                    <a:cubicBezTo>
                      <a:pt x="909476" y="1028790"/>
                      <a:pt x="796990" y="1137647"/>
                      <a:pt x="751633" y="1221104"/>
                    </a:cubicBezTo>
                    <a:cubicBezTo>
                      <a:pt x="706276" y="1304561"/>
                      <a:pt x="595604" y="1331775"/>
                      <a:pt x="708090" y="1482361"/>
                    </a:cubicBezTo>
                    <a:cubicBezTo>
                      <a:pt x="820576" y="1632947"/>
                      <a:pt x="1422918" y="2106476"/>
                      <a:pt x="1426547" y="2124619"/>
                    </a:cubicBezTo>
                    <a:cubicBezTo>
                      <a:pt x="1430176" y="2142762"/>
                      <a:pt x="869562" y="1689190"/>
                      <a:pt x="729862" y="1591219"/>
                    </a:cubicBezTo>
                    <a:cubicBezTo>
                      <a:pt x="590162" y="1493248"/>
                      <a:pt x="640961" y="1538604"/>
                      <a:pt x="588347" y="1536790"/>
                    </a:cubicBezTo>
                    <a:cubicBezTo>
                      <a:pt x="535733" y="1534976"/>
                      <a:pt x="468604" y="1534976"/>
                      <a:pt x="414176" y="1580333"/>
                    </a:cubicBezTo>
                    <a:cubicBezTo>
                      <a:pt x="359748" y="1625690"/>
                      <a:pt x="287176" y="1718219"/>
                      <a:pt x="261776" y="1808933"/>
                    </a:cubicBezTo>
                    <a:cubicBezTo>
                      <a:pt x="236376" y="1899647"/>
                      <a:pt x="232747" y="2046605"/>
                      <a:pt x="261776" y="2124619"/>
                    </a:cubicBezTo>
                    <a:cubicBezTo>
                      <a:pt x="290805" y="2202633"/>
                      <a:pt x="269033" y="2191748"/>
                      <a:pt x="435947" y="2277019"/>
                    </a:cubicBezTo>
                    <a:cubicBezTo>
                      <a:pt x="602861" y="2362290"/>
                      <a:pt x="1270519" y="2621733"/>
                      <a:pt x="1263262" y="2636247"/>
                    </a:cubicBezTo>
                    <a:cubicBezTo>
                      <a:pt x="1256005" y="2650761"/>
                      <a:pt x="570205" y="2413090"/>
                      <a:pt x="392405" y="2364104"/>
                    </a:cubicBezTo>
                    <a:cubicBezTo>
                      <a:pt x="214605" y="2315118"/>
                      <a:pt x="252705" y="2316933"/>
                      <a:pt x="196462" y="2342333"/>
                    </a:cubicBezTo>
                    <a:cubicBezTo>
                      <a:pt x="140219" y="2367733"/>
                      <a:pt x="82161" y="2431233"/>
                      <a:pt x="54947" y="2516504"/>
                    </a:cubicBezTo>
                    <a:cubicBezTo>
                      <a:pt x="27733" y="2601775"/>
                      <a:pt x="18662" y="2768690"/>
                      <a:pt x="33176" y="2853961"/>
                    </a:cubicBezTo>
                    <a:cubicBezTo>
                      <a:pt x="47690" y="2939233"/>
                      <a:pt x="105747" y="2999104"/>
                      <a:pt x="142033" y="3028133"/>
                    </a:cubicBezTo>
                    <a:cubicBezTo>
                      <a:pt x="178319" y="3057162"/>
                      <a:pt x="250890" y="3028133"/>
                      <a:pt x="250890" y="3028133"/>
                    </a:cubicBezTo>
                    <a:cubicBezTo>
                      <a:pt x="426876" y="3040833"/>
                      <a:pt x="1214275" y="3091633"/>
                      <a:pt x="1197947" y="3104333"/>
                    </a:cubicBezTo>
                    <a:cubicBezTo>
                      <a:pt x="1181618" y="3117033"/>
                      <a:pt x="350676" y="3046276"/>
                      <a:pt x="152919" y="3104333"/>
                    </a:cubicBezTo>
                    <a:cubicBezTo>
                      <a:pt x="-44838" y="3162390"/>
                      <a:pt x="2334" y="3325676"/>
                      <a:pt x="11405" y="3452676"/>
                    </a:cubicBezTo>
                    <a:cubicBezTo>
                      <a:pt x="20476" y="3579676"/>
                      <a:pt x="-1296" y="3817347"/>
                      <a:pt x="207347" y="3866333"/>
                    </a:cubicBezTo>
                    <a:cubicBezTo>
                      <a:pt x="415990" y="3915319"/>
                      <a:pt x="839626" y="3830954"/>
                      <a:pt x="1263262" y="374659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" name="グループ化 4"/>
            <p:cNvGrpSpPr/>
            <p:nvPr/>
          </p:nvGrpSpPr>
          <p:grpSpPr>
            <a:xfrm rot="2764539">
              <a:off x="6459073" y="3360820"/>
              <a:ext cx="882225" cy="2373086"/>
              <a:chOff x="3145971" y="751366"/>
              <a:chExt cx="2515083" cy="5692977"/>
            </a:xfrm>
          </p:grpSpPr>
          <p:sp>
            <p:nvSpPr>
              <p:cNvPr id="6" name="フリーフォーム 5"/>
              <p:cNvSpPr/>
              <p:nvPr/>
            </p:nvSpPr>
            <p:spPr>
              <a:xfrm>
                <a:off x="3145971" y="1426230"/>
                <a:ext cx="696686" cy="4854827"/>
              </a:xfrm>
              <a:custGeom>
                <a:avLst/>
                <a:gdLst>
                  <a:gd name="connsiteX0" fmla="*/ 0 w 696686"/>
                  <a:gd name="connsiteY0" fmla="*/ 4854827 h 4854827"/>
                  <a:gd name="connsiteX1" fmla="*/ 457200 w 696686"/>
                  <a:gd name="connsiteY1" fmla="*/ 2449084 h 4854827"/>
                  <a:gd name="connsiteX2" fmla="*/ 468086 w 696686"/>
                  <a:gd name="connsiteY2" fmla="*/ 1991884 h 4854827"/>
                  <a:gd name="connsiteX3" fmla="*/ 185058 w 696686"/>
                  <a:gd name="connsiteY3" fmla="*/ 1316970 h 4854827"/>
                  <a:gd name="connsiteX4" fmla="*/ 174172 w 696686"/>
                  <a:gd name="connsiteY4" fmla="*/ 740027 h 4854827"/>
                  <a:gd name="connsiteX5" fmla="*/ 152400 w 696686"/>
                  <a:gd name="connsiteY5" fmla="*/ 533199 h 4854827"/>
                  <a:gd name="connsiteX6" fmla="*/ 206829 w 696686"/>
                  <a:gd name="connsiteY6" fmla="*/ 293713 h 4854827"/>
                  <a:gd name="connsiteX7" fmla="*/ 250372 w 696686"/>
                  <a:gd name="connsiteY7" fmla="*/ 65113 h 4854827"/>
                  <a:gd name="connsiteX8" fmla="*/ 402772 w 696686"/>
                  <a:gd name="connsiteY8" fmla="*/ 21570 h 4854827"/>
                  <a:gd name="connsiteX9" fmla="*/ 500743 w 696686"/>
                  <a:gd name="connsiteY9" fmla="*/ 369913 h 4854827"/>
                  <a:gd name="connsiteX10" fmla="*/ 489858 w 696686"/>
                  <a:gd name="connsiteY10" fmla="*/ 794456 h 4854827"/>
                  <a:gd name="connsiteX11" fmla="*/ 620486 w 696686"/>
                  <a:gd name="connsiteY11" fmla="*/ 1229884 h 4854827"/>
                  <a:gd name="connsiteX12" fmla="*/ 696686 w 696686"/>
                  <a:gd name="connsiteY12" fmla="*/ 1295199 h 48548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96686" h="4854827">
                    <a:moveTo>
                      <a:pt x="0" y="4854827"/>
                    </a:moveTo>
                    <a:cubicBezTo>
                      <a:pt x="189593" y="3890534"/>
                      <a:pt x="379186" y="2926241"/>
                      <a:pt x="457200" y="2449084"/>
                    </a:cubicBezTo>
                    <a:cubicBezTo>
                      <a:pt x="535214" y="1971927"/>
                      <a:pt x="513443" y="2180570"/>
                      <a:pt x="468086" y="1991884"/>
                    </a:cubicBezTo>
                    <a:cubicBezTo>
                      <a:pt x="422729" y="1803198"/>
                      <a:pt x="234044" y="1525613"/>
                      <a:pt x="185058" y="1316970"/>
                    </a:cubicBezTo>
                    <a:cubicBezTo>
                      <a:pt x="136072" y="1108327"/>
                      <a:pt x="179615" y="870656"/>
                      <a:pt x="174172" y="740027"/>
                    </a:cubicBezTo>
                    <a:cubicBezTo>
                      <a:pt x="168729" y="609398"/>
                      <a:pt x="146957" y="607585"/>
                      <a:pt x="152400" y="533199"/>
                    </a:cubicBezTo>
                    <a:cubicBezTo>
                      <a:pt x="157843" y="458813"/>
                      <a:pt x="190500" y="371727"/>
                      <a:pt x="206829" y="293713"/>
                    </a:cubicBezTo>
                    <a:cubicBezTo>
                      <a:pt x="223158" y="215699"/>
                      <a:pt x="217715" y="110470"/>
                      <a:pt x="250372" y="65113"/>
                    </a:cubicBezTo>
                    <a:cubicBezTo>
                      <a:pt x="283029" y="19756"/>
                      <a:pt x="361044" y="-29230"/>
                      <a:pt x="402772" y="21570"/>
                    </a:cubicBezTo>
                    <a:cubicBezTo>
                      <a:pt x="444501" y="72370"/>
                      <a:pt x="486229" y="241099"/>
                      <a:pt x="500743" y="369913"/>
                    </a:cubicBezTo>
                    <a:cubicBezTo>
                      <a:pt x="515257" y="498727"/>
                      <a:pt x="469901" y="651127"/>
                      <a:pt x="489858" y="794456"/>
                    </a:cubicBezTo>
                    <a:cubicBezTo>
                      <a:pt x="509815" y="937784"/>
                      <a:pt x="586015" y="1146427"/>
                      <a:pt x="620486" y="1229884"/>
                    </a:cubicBezTo>
                    <a:cubicBezTo>
                      <a:pt x="654957" y="1313341"/>
                      <a:pt x="675821" y="1304270"/>
                      <a:pt x="696686" y="1295199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フリーフォーム 6"/>
              <p:cNvSpPr/>
              <p:nvPr/>
            </p:nvSpPr>
            <p:spPr>
              <a:xfrm>
                <a:off x="3701143" y="751366"/>
                <a:ext cx="1959911" cy="5692977"/>
              </a:xfrm>
              <a:custGeom>
                <a:avLst/>
                <a:gdLst>
                  <a:gd name="connsiteX0" fmla="*/ 0 w 1959911"/>
                  <a:gd name="connsiteY0" fmla="*/ 1763234 h 5692977"/>
                  <a:gd name="connsiteX1" fmla="*/ 174171 w 1959911"/>
                  <a:gd name="connsiteY1" fmla="*/ 1545520 h 5692977"/>
                  <a:gd name="connsiteX2" fmla="*/ 402771 w 1959911"/>
                  <a:gd name="connsiteY2" fmla="*/ 1273377 h 5692977"/>
                  <a:gd name="connsiteX3" fmla="*/ 566057 w 1959911"/>
                  <a:gd name="connsiteY3" fmla="*/ 946805 h 5692977"/>
                  <a:gd name="connsiteX4" fmla="*/ 762000 w 1959911"/>
                  <a:gd name="connsiteY4" fmla="*/ 609348 h 5692977"/>
                  <a:gd name="connsiteX5" fmla="*/ 914400 w 1959911"/>
                  <a:gd name="connsiteY5" fmla="*/ 391634 h 5692977"/>
                  <a:gd name="connsiteX6" fmla="*/ 1143000 w 1959911"/>
                  <a:gd name="connsiteY6" fmla="*/ 108605 h 5692977"/>
                  <a:gd name="connsiteX7" fmla="*/ 1306286 w 1959911"/>
                  <a:gd name="connsiteY7" fmla="*/ 86834 h 5692977"/>
                  <a:gd name="connsiteX8" fmla="*/ 1153886 w 1959911"/>
                  <a:gd name="connsiteY8" fmla="*/ 467834 h 5692977"/>
                  <a:gd name="connsiteX9" fmla="*/ 990600 w 1959911"/>
                  <a:gd name="connsiteY9" fmla="*/ 707320 h 5692977"/>
                  <a:gd name="connsiteX10" fmla="*/ 859971 w 1959911"/>
                  <a:gd name="connsiteY10" fmla="*/ 979463 h 5692977"/>
                  <a:gd name="connsiteX11" fmla="*/ 783771 w 1959911"/>
                  <a:gd name="connsiteY11" fmla="*/ 1218948 h 5692977"/>
                  <a:gd name="connsiteX12" fmla="*/ 772886 w 1959911"/>
                  <a:gd name="connsiteY12" fmla="*/ 1316920 h 5692977"/>
                  <a:gd name="connsiteX13" fmla="*/ 794657 w 1959911"/>
                  <a:gd name="connsiteY13" fmla="*/ 1371348 h 5692977"/>
                  <a:gd name="connsiteX14" fmla="*/ 903514 w 1959911"/>
                  <a:gd name="connsiteY14" fmla="*/ 1033891 h 5692977"/>
                  <a:gd name="connsiteX15" fmla="*/ 1110343 w 1959911"/>
                  <a:gd name="connsiteY15" fmla="*/ 587577 h 5692977"/>
                  <a:gd name="connsiteX16" fmla="*/ 1328057 w 1959911"/>
                  <a:gd name="connsiteY16" fmla="*/ 217463 h 5692977"/>
                  <a:gd name="connsiteX17" fmla="*/ 1458686 w 1959911"/>
                  <a:gd name="connsiteY17" fmla="*/ 65063 h 5692977"/>
                  <a:gd name="connsiteX18" fmla="*/ 1611086 w 1959911"/>
                  <a:gd name="connsiteY18" fmla="*/ 32405 h 5692977"/>
                  <a:gd name="connsiteX19" fmla="*/ 1458686 w 1959911"/>
                  <a:gd name="connsiteY19" fmla="*/ 522263 h 5692977"/>
                  <a:gd name="connsiteX20" fmla="*/ 1317171 w 1959911"/>
                  <a:gd name="connsiteY20" fmla="*/ 837948 h 5692977"/>
                  <a:gd name="connsiteX21" fmla="*/ 1186543 w 1959911"/>
                  <a:gd name="connsiteY21" fmla="*/ 1142748 h 5692977"/>
                  <a:gd name="connsiteX22" fmla="*/ 1121228 w 1959911"/>
                  <a:gd name="connsiteY22" fmla="*/ 1382234 h 5692977"/>
                  <a:gd name="connsiteX23" fmla="*/ 1077686 w 1959911"/>
                  <a:gd name="connsiteY23" fmla="*/ 1469320 h 5692977"/>
                  <a:gd name="connsiteX24" fmla="*/ 1153886 w 1959911"/>
                  <a:gd name="connsiteY24" fmla="*/ 1295148 h 5692977"/>
                  <a:gd name="connsiteX25" fmla="*/ 1306286 w 1959911"/>
                  <a:gd name="connsiteY25" fmla="*/ 957691 h 5692977"/>
                  <a:gd name="connsiteX26" fmla="*/ 1480457 w 1959911"/>
                  <a:gd name="connsiteY26" fmla="*/ 652891 h 5692977"/>
                  <a:gd name="connsiteX27" fmla="*/ 1698171 w 1959911"/>
                  <a:gd name="connsiteY27" fmla="*/ 250120 h 5692977"/>
                  <a:gd name="connsiteX28" fmla="*/ 1850571 w 1959911"/>
                  <a:gd name="connsiteY28" fmla="*/ 326320 h 5692977"/>
                  <a:gd name="connsiteX29" fmla="*/ 1436914 w 1959911"/>
                  <a:gd name="connsiteY29" fmla="*/ 1262491 h 5692977"/>
                  <a:gd name="connsiteX30" fmla="*/ 1382486 w 1959911"/>
                  <a:gd name="connsiteY30" fmla="*/ 1599948 h 5692977"/>
                  <a:gd name="connsiteX31" fmla="*/ 1513114 w 1959911"/>
                  <a:gd name="connsiteY31" fmla="*/ 1251605 h 5692977"/>
                  <a:gd name="connsiteX32" fmla="*/ 1719943 w 1959911"/>
                  <a:gd name="connsiteY32" fmla="*/ 761748 h 5692977"/>
                  <a:gd name="connsiteX33" fmla="*/ 1861457 w 1959911"/>
                  <a:gd name="connsiteY33" fmla="*/ 522263 h 5692977"/>
                  <a:gd name="connsiteX34" fmla="*/ 1959428 w 1959911"/>
                  <a:gd name="connsiteY34" fmla="*/ 511377 h 5692977"/>
                  <a:gd name="connsiteX35" fmla="*/ 1894114 w 1959911"/>
                  <a:gd name="connsiteY35" fmla="*/ 914148 h 5692977"/>
                  <a:gd name="connsiteX36" fmla="*/ 1785257 w 1959911"/>
                  <a:gd name="connsiteY36" fmla="*/ 1371348 h 5692977"/>
                  <a:gd name="connsiteX37" fmla="*/ 1665514 w 1959911"/>
                  <a:gd name="connsiteY37" fmla="*/ 1763234 h 5692977"/>
                  <a:gd name="connsiteX38" fmla="*/ 1513114 w 1959911"/>
                  <a:gd name="connsiteY38" fmla="*/ 2209548 h 5692977"/>
                  <a:gd name="connsiteX39" fmla="*/ 1164771 w 1959911"/>
                  <a:gd name="connsiteY39" fmla="*/ 2710291 h 5692977"/>
                  <a:gd name="connsiteX40" fmla="*/ 1001486 w 1959911"/>
                  <a:gd name="connsiteY40" fmla="*/ 2982434 h 5692977"/>
                  <a:gd name="connsiteX41" fmla="*/ 827314 w 1959911"/>
                  <a:gd name="connsiteY41" fmla="*/ 4081891 h 5692977"/>
                  <a:gd name="connsiteX42" fmla="*/ 707571 w 1959911"/>
                  <a:gd name="connsiteY42" fmla="*/ 5692977 h 5692977"/>
                  <a:gd name="connsiteX43" fmla="*/ 707571 w 1959911"/>
                  <a:gd name="connsiteY43" fmla="*/ 5692977 h 5692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1959911" h="5692977">
                    <a:moveTo>
                      <a:pt x="0" y="1763234"/>
                    </a:moveTo>
                    <a:cubicBezTo>
                      <a:pt x="55335" y="1694291"/>
                      <a:pt x="107043" y="1627163"/>
                      <a:pt x="174171" y="1545520"/>
                    </a:cubicBezTo>
                    <a:cubicBezTo>
                      <a:pt x="241299" y="1463877"/>
                      <a:pt x="337457" y="1373163"/>
                      <a:pt x="402771" y="1273377"/>
                    </a:cubicBezTo>
                    <a:cubicBezTo>
                      <a:pt x="468085" y="1173591"/>
                      <a:pt x="506186" y="1057476"/>
                      <a:pt x="566057" y="946805"/>
                    </a:cubicBezTo>
                    <a:cubicBezTo>
                      <a:pt x="625929" y="836133"/>
                      <a:pt x="703943" y="701876"/>
                      <a:pt x="762000" y="609348"/>
                    </a:cubicBezTo>
                    <a:cubicBezTo>
                      <a:pt x="820057" y="516819"/>
                      <a:pt x="850900" y="475091"/>
                      <a:pt x="914400" y="391634"/>
                    </a:cubicBezTo>
                    <a:cubicBezTo>
                      <a:pt x="977900" y="308177"/>
                      <a:pt x="1077686" y="159405"/>
                      <a:pt x="1143000" y="108605"/>
                    </a:cubicBezTo>
                    <a:cubicBezTo>
                      <a:pt x="1208314" y="57805"/>
                      <a:pt x="1304472" y="26963"/>
                      <a:pt x="1306286" y="86834"/>
                    </a:cubicBezTo>
                    <a:cubicBezTo>
                      <a:pt x="1308100" y="146705"/>
                      <a:pt x="1206500" y="364420"/>
                      <a:pt x="1153886" y="467834"/>
                    </a:cubicBezTo>
                    <a:cubicBezTo>
                      <a:pt x="1101272" y="571248"/>
                      <a:pt x="1039586" y="622049"/>
                      <a:pt x="990600" y="707320"/>
                    </a:cubicBezTo>
                    <a:cubicBezTo>
                      <a:pt x="941614" y="792591"/>
                      <a:pt x="894443" y="894192"/>
                      <a:pt x="859971" y="979463"/>
                    </a:cubicBezTo>
                    <a:cubicBezTo>
                      <a:pt x="825500" y="1064734"/>
                      <a:pt x="798285" y="1162705"/>
                      <a:pt x="783771" y="1218948"/>
                    </a:cubicBezTo>
                    <a:cubicBezTo>
                      <a:pt x="769257" y="1275191"/>
                      <a:pt x="771072" y="1291520"/>
                      <a:pt x="772886" y="1316920"/>
                    </a:cubicBezTo>
                    <a:cubicBezTo>
                      <a:pt x="774700" y="1342320"/>
                      <a:pt x="772886" y="1418519"/>
                      <a:pt x="794657" y="1371348"/>
                    </a:cubicBezTo>
                    <a:cubicBezTo>
                      <a:pt x="816428" y="1324177"/>
                      <a:pt x="850900" y="1164519"/>
                      <a:pt x="903514" y="1033891"/>
                    </a:cubicBezTo>
                    <a:cubicBezTo>
                      <a:pt x="956128" y="903262"/>
                      <a:pt x="1039586" y="723648"/>
                      <a:pt x="1110343" y="587577"/>
                    </a:cubicBezTo>
                    <a:cubicBezTo>
                      <a:pt x="1181100" y="451506"/>
                      <a:pt x="1270000" y="304549"/>
                      <a:pt x="1328057" y="217463"/>
                    </a:cubicBezTo>
                    <a:cubicBezTo>
                      <a:pt x="1386114" y="130377"/>
                      <a:pt x="1411515" y="95906"/>
                      <a:pt x="1458686" y="65063"/>
                    </a:cubicBezTo>
                    <a:cubicBezTo>
                      <a:pt x="1505857" y="34220"/>
                      <a:pt x="1611086" y="-43795"/>
                      <a:pt x="1611086" y="32405"/>
                    </a:cubicBezTo>
                    <a:cubicBezTo>
                      <a:pt x="1611086" y="108605"/>
                      <a:pt x="1507672" y="388006"/>
                      <a:pt x="1458686" y="522263"/>
                    </a:cubicBezTo>
                    <a:cubicBezTo>
                      <a:pt x="1409700" y="656520"/>
                      <a:pt x="1362528" y="734534"/>
                      <a:pt x="1317171" y="837948"/>
                    </a:cubicBezTo>
                    <a:cubicBezTo>
                      <a:pt x="1271814" y="941362"/>
                      <a:pt x="1219200" y="1052034"/>
                      <a:pt x="1186543" y="1142748"/>
                    </a:cubicBezTo>
                    <a:cubicBezTo>
                      <a:pt x="1153886" y="1233462"/>
                      <a:pt x="1139371" y="1327805"/>
                      <a:pt x="1121228" y="1382234"/>
                    </a:cubicBezTo>
                    <a:cubicBezTo>
                      <a:pt x="1103085" y="1436663"/>
                      <a:pt x="1072243" y="1483834"/>
                      <a:pt x="1077686" y="1469320"/>
                    </a:cubicBezTo>
                    <a:cubicBezTo>
                      <a:pt x="1083129" y="1454806"/>
                      <a:pt x="1115786" y="1380419"/>
                      <a:pt x="1153886" y="1295148"/>
                    </a:cubicBezTo>
                    <a:cubicBezTo>
                      <a:pt x="1191986" y="1209877"/>
                      <a:pt x="1251858" y="1064734"/>
                      <a:pt x="1306286" y="957691"/>
                    </a:cubicBezTo>
                    <a:cubicBezTo>
                      <a:pt x="1360715" y="850648"/>
                      <a:pt x="1415143" y="770819"/>
                      <a:pt x="1480457" y="652891"/>
                    </a:cubicBezTo>
                    <a:cubicBezTo>
                      <a:pt x="1545771" y="534962"/>
                      <a:pt x="1636485" y="304548"/>
                      <a:pt x="1698171" y="250120"/>
                    </a:cubicBezTo>
                    <a:cubicBezTo>
                      <a:pt x="1759857" y="195692"/>
                      <a:pt x="1894114" y="157591"/>
                      <a:pt x="1850571" y="326320"/>
                    </a:cubicBezTo>
                    <a:cubicBezTo>
                      <a:pt x="1807028" y="495048"/>
                      <a:pt x="1514928" y="1050220"/>
                      <a:pt x="1436914" y="1262491"/>
                    </a:cubicBezTo>
                    <a:cubicBezTo>
                      <a:pt x="1358900" y="1474762"/>
                      <a:pt x="1369786" y="1601762"/>
                      <a:pt x="1382486" y="1599948"/>
                    </a:cubicBezTo>
                    <a:cubicBezTo>
                      <a:pt x="1395186" y="1598134"/>
                      <a:pt x="1456871" y="1391305"/>
                      <a:pt x="1513114" y="1251605"/>
                    </a:cubicBezTo>
                    <a:cubicBezTo>
                      <a:pt x="1569357" y="1111905"/>
                      <a:pt x="1661886" y="883305"/>
                      <a:pt x="1719943" y="761748"/>
                    </a:cubicBezTo>
                    <a:cubicBezTo>
                      <a:pt x="1778000" y="640191"/>
                      <a:pt x="1821543" y="563992"/>
                      <a:pt x="1861457" y="522263"/>
                    </a:cubicBezTo>
                    <a:cubicBezTo>
                      <a:pt x="1901371" y="480534"/>
                      <a:pt x="1953985" y="446063"/>
                      <a:pt x="1959428" y="511377"/>
                    </a:cubicBezTo>
                    <a:cubicBezTo>
                      <a:pt x="1964871" y="576691"/>
                      <a:pt x="1923142" y="770820"/>
                      <a:pt x="1894114" y="914148"/>
                    </a:cubicBezTo>
                    <a:cubicBezTo>
                      <a:pt x="1865086" y="1057476"/>
                      <a:pt x="1823357" y="1229834"/>
                      <a:pt x="1785257" y="1371348"/>
                    </a:cubicBezTo>
                    <a:cubicBezTo>
                      <a:pt x="1747157" y="1512862"/>
                      <a:pt x="1710871" y="1623534"/>
                      <a:pt x="1665514" y="1763234"/>
                    </a:cubicBezTo>
                    <a:cubicBezTo>
                      <a:pt x="1620157" y="1902934"/>
                      <a:pt x="1596571" y="2051705"/>
                      <a:pt x="1513114" y="2209548"/>
                    </a:cubicBezTo>
                    <a:cubicBezTo>
                      <a:pt x="1429657" y="2367391"/>
                      <a:pt x="1250042" y="2581477"/>
                      <a:pt x="1164771" y="2710291"/>
                    </a:cubicBezTo>
                    <a:cubicBezTo>
                      <a:pt x="1079500" y="2839105"/>
                      <a:pt x="1057729" y="2753834"/>
                      <a:pt x="1001486" y="2982434"/>
                    </a:cubicBezTo>
                    <a:cubicBezTo>
                      <a:pt x="945243" y="3211034"/>
                      <a:pt x="876300" y="3630134"/>
                      <a:pt x="827314" y="4081891"/>
                    </a:cubicBezTo>
                    <a:cubicBezTo>
                      <a:pt x="778328" y="4533648"/>
                      <a:pt x="707571" y="5692977"/>
                      <a:pt x="707571" y="5692977"/>
                    </a:cubicBezTo>
                    <a:lnTo>
                      <a:pt x="707571" y="5692977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フリーフォーム 7"/>
              <p:cNvSpPr/>
              <p:nvPr/>
            </p:nvSpPr>
            <p:spPr>
              <a:xfrm>
                <a:off x="4452257" y="2481943"/>
                <a:ext cx="659848" cy="664819"/>
              </a:xfrm>
              <a:custGeom>
                <a:avLst/>
                <a:gdLst>
                  <a:gd name="connsiteX0" fmla="*/ 0 w 659848"/>
                  <a:gd name="connsiteY0" fmla="*/ 0 h 664819"/>
                  <a:gd name="connsiteX1" fmla="*/ 130629 w 659848"/>
                  <a:gd name="connsiteY1" fmla="*/ 250371 h 664819"/>
                  <a:gd name="connsiteX2" fmla="*/ 250372 w 659848"/>
                  <a:gd name="connsiteY2" fmla="*/ 446314 h 664819"/>
                  <a:gd name="connsiteX3" fmla="*/ 620486 w 659848"/>
                  <a:gd name="connsiteY3" fmla="*/ 631371 h 664819"/>
                  <a:gd name="connsiteX4" fmla="*/ 631372 w 659848"/>
                  <a:gd name="connsiteY4" fmla="*/ 664028 h 664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59848" h="664819">
                    <a:moveTo>
                      <a:pt x="0" y="0"/>
                    </a:moveTo>
                    <a:cubicBezTo>
                      <a:pt x="44450" y="87992"/>
                      <a:pt x="88900" y="175985"/>
                      <a:pt x="130629" y="250371"/>
                    </a:cubicBezTo>
                    <a:cubicBezTo>
                      <a:pt x="172358" y="324757"/>
                      <a:pt x="168729" y="382814"/>
                      <a:pt x="250372" y="446314"/>
                    </a:cubicBezTo>
                    <a:cubicBezTo>
                      <a:pt x="332015" y="509814"/>
                      <a:pt x="556986" y="595085"/>
                      <a:pt x="620486" y="631371"/>
                    </a:cubicBezTo>
                    <a:cubicBezTo>
                      <a:pt x="683986" y="667657"/>
                      <a:pt x="657679" y="665842"/>
                      <a:pt x="631372" y="66402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フリーフォーム 8"/>
              <p:cNvSpPr/>
              <p:nvPr/>
            </p:nvSpPr>
            <p:spPr>
              <a:xfrm>
                <a:off x="4005943" y="2188029"/>
                <a:ext cx="468086" cy="892628"/>
              </a:xfrm>
              <a:custGeom>
                <a:avLst/>
                <a:gdLst>
                  <a:gd name="connsiteX0" fmla="*/ 0 w 468086"/>
                  <a:gd name="connsiteY0" fmla="*/ 0 h 892628"/>
                  <a:gd name="connsiteX1" fmla="*/ 217714 w 468086"/>
                  <a:gd name="connsiteY1" fmla="*/ 283028 h 892628"/>
                  <a:gd name="connsiteX2" fmla="*/ 370114 w 468086"/>
                  <a:gd name="connsiteY2" fmla="*/ 576942 h 892628"/>
                  <a:gd name="connsiteX3" fmla="*/ 468086 w 468086"/>
                  <a:gd name="connsiteY3" fmla="*/ 892628 h 892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8086" h="892628">
                    <a:moveTo>
                      <a:pt x="0" y="0"/>
                    </a:moveTo>
                    <a:cubicBezTo>
                      <a:pt x="78014" y="93435"/>
                      <a:pt x="156028" y="186871"/>
                      <a:pt x="217714" y="283028"/>
                    </a:cubicBezTo>
                    <a:cubicBezTo>
                      <a:pt x="279400" y="379185"/>
                      <a:pt x="328385" y="475342"/>
                      <a:pt x="370114" y="576942"/>
                    </a:cubicBezTo>
                    <a:cubicBezTo>
                      <a:pt x="411843" y="678542"/>
                      <a:pt x="439964" y="785585"/>
                      <a:pt x="468086" y="89262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フリーフォーム 9"/>
              <p:cNvSpPr/>
              <p:nvPr/>
            </p:nvSpPr>
            <p:spPr>
              <a:xfrm>
                <a:off x="3646714" y="2623457"/>
                <a:ext cx="654371" cy="838200"/>
              </a:xfrm>
              <a:custGeom>
                <a:avLst/>
                <a:gdLst>
                  <a:gd name="connsiteX0" fmla="*/ 631372 w 654371"/>
                  <a:gd name="connsiteY0" fmla="*/ 0 h 838200"/>
                  <a:gd name="connsiteX1" fmla="*/ 653143 w 654371"/>
                  <a:gd name="connsiteY1" fmla="*/ 304800 h 838200"/>
                  <a:gd name="connsiteX2" fmla="*/ 598715 w 654371"/>
                  <a:gd name="connsiteY2" fmla="*/ 468086 h 838200"/>
                  <a:gd name="connsiteX3" fmla="*/ 381000 w 654371"/>
                  <a:gd name="connsiteY3" fmla="*/ 718457 h 838200"/>
                  <a:gd name="connsiteX4" fmla="*/ 261257 w 654371"/>
                  <a:gd name="connsiteY4" fmla="*/ 772886 h 838200"/>
                  <a:gd name="connsiteX5" fmla="*/ 43543 w 654371"/>
                  <a:gd name="connsiteY5" fmla="*/ 827314 h 838200"/>
                  <a:gd name="connsiteX6" fmla="*/ 0 w 654371"/>
                  <a:gd name="connsiteY6" fmla="*/ 838200 h 838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54371" h="838200">
                    <a:moveTo>
                      <a:pt x="631372" y="0"/>
                    </a:moveTo>
                    <a:cubicBezTo>
                      <a:pt x="644979" y="113393"/>
                      <a:pt x="658586" y="226786"/>
                      <a:pt x="653143" y="304800"/>
                    </a:cubicBezTo>
                    <a:cubicBezTo>
                      <a:pt x="647700" y="382814"/>
                      <a:pt x="644072" y="399143"/>
                      <a:pt x="598715" y="468086"/>
                    </a:cubicBezTo>
                    <a:cubicBezTo>
                      <a:pt x="553358" y="537029"/>
                      <a:pt x="437243" y="667657"/>
                      <a:pt x="381000" y="718457"/>
                    </a:cubicBezTo>
                    <a:cubicBezTo>
                      <a:pt x="324757" y="769257"/>
                      <a:pt x="317500" y="754743"/>
                      <a:pt x="261257" y="772886"/>
                    </a:cubicBezTo>
                    <a:cubicBezTo>
                      <a:pt x="205014" y="791029"/>
                      <a:pt x="43543" y="827314"/>
                      <a:pt x="43543" y="827314"/>
                    </a:cubicBezTo>
                    <a:lnTo>
                      <a:pt x="0" y="83820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" name="フリーフォーム 29"/>
            <p:cNvSpPr/>
            <p:nvPr/>
          </p:nvSpPr>
          <p:spPr>
            <a:xfrm>
              <a:off x="5366660" y="816422"/>
              <a:ext cx="1360714" cy="3331029"/>
            </a:xfrm>
            <a:custGeom>
              <a:avLst/>
              <a:gdLst>
                <a:gd name="connsiteX0" fmla="*/ 0 w 1360714"/>
                <a:gd name="connsiteY0" fmla="*/ 0 h 3331029"/>
                <a:gd name="connsiteX1" fmla="*/ 206828 w 1360714"/>
                <a:gd name="connsiteY1" fmla="*/ 381000 h 3331029"/>
                <a:gd name="connsiteX2" fmla="*/ 304800 w 1360714"/>
                <a:gd name="connsiteY2" fmla="*/ 816429 h 3331029"/>
                <a:gd name="connsiteX3" fmla="*/ 544285 w 1360714"/>
                <a:gd name="connsiteY3" fmla="*/ 2209800 h 3331029"/>
                <a:gd name="connsiteX4" fmla="*/ 1360714 w 1360714"/>
                <a:gd name="connsiteY4" fmla="*/ 3331029 h 3331029"/>
                <a:gd name="connsiteX5" fmla="*/ 1360714 w 1360714"/>
                <a:gd name="connsiteY5" fmla="*/ 3331029 h 3331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60714" h="3331029">
                  <a:moveTo>
                    <a:pt x="0" y="0"/>
                  </a:moveTo>
                  <a:cubicBezTo>
                    <a:pt x="78014" y="122464"/>
                    <a:pt x="156028" y="244929"/>
                    <a:pt x="206828" y="381000"/>
                  </a:cubicBezTo>
                  <a:cubicBezTo>
                    <a:pt x="257628" y="517072"/>
                    <a:pt x="248557" y="511629"/>
                    <a:pt x="304800" y="816429"/>
                  </a:cubicBezTo>
                  <a:cubicBezTo>
                    <a:pt x="361043" y="1121229"/>
                    <a:pt x="368299" y="1790700"/>
                    <a:pt x="544285" y="2209800"/>
                  </a:cubicBezTo>
                  <a:cubicBezTo>
                    <a:pt x="720271" y="2628900"/>
                    <a:pt x="1360714" y="3331029"/>
                    <a:pt x="1360714" y="3331029"/>
                  </a:cubicBezTo>
                  <a:lnTo>
                    <a:pt x="1360714" y="3331029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下矢印 31"/>
            <p:cNvSpPr/>
            <p:nvPr/>
          </p:nvSpPr>
          <p:spPr>
            <a:xfrm>
              <a:off x="6827522" y="4920090"/>
              <a:ext cx="340287" cy="447217"/>
            </a:xfrm>
            <a:prstGeom prst="down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爆発 1 27"/>
            <p:cNvSpPr/>
            <p:nvPr/>
          </p:nvSpPr>
          <p:spPr>
            <a:xfrm>
              <a:off x="4719182" y="28793"/>
              <a:ext cx="1395790" cy="1741714"/>
            </a:xfrm>
            <a:prstGeom prst="irregularSeal1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爆発 1 34"/>
            <p:cNvSpPr/>
            <p:nvPr/>
          </p:nvSpPr>
          <p:spPr>
            <a:xfrm>
              <a:off x="6188308" y="3287133"/>
              <a:ext cx="1395790" cy="1741714"/>
            </a:xfrm>
            <a:prstGeom prst="irregularSeal1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9" name="グループ化 28"/>
            <p:cNvGrpSpPr/>
            <p:nvPr/>
          </p:nvGrpSpPr>
          <p:grpSpPr>
            <a:xfrm>
              <a:off x="6923801" y="5002127"/>
              <a:ext cx="1645002" cy="1698296"/>
              <a:chOff x="7246999" y="4876039"/>
              <a:chExt cx="1645002" cy="1698296"/>
            </a:xfrm>
          </p:grpSpPr>
          <p:grpSp>
            <p:nvGrpSpPr>
              <p:cNvPr id="11" name="グループ化 10"/>
              <p:cNvGrpSpPr/>
              <p:nvPr/>
            </p:nvGrpSpPr>
            <p:grpSpPr>
              <a:xfrm rot="2437893">
                <a:off x="7414534" y="5143427"/>
                <a:ext cx="852690" cy="1267719"/>
                <a:chOff x="2318657" y="1531435"/>
                <a:chExt cx="3539457" cy="4190375"/>
              </a:xfrm>
            </p:grpSpPr>
            <p:grpSp>
              <p:nvGrpSpPr>
                <p:cNvPr id="12" name="グループ化 11"/>
                <p:cNvGrpSpPr/>
                <p:nvPr/>
              </p:nvGrpSpPr>
              <p:grpSpPr>
                <a:xfrm>
                  <a:off x="2318657" y="1663780"/>
                  <a:ext cx="2764643" cy="3811734"/>
                  <a:chOff x="2318657" y="1663780"/>
                  <a:chExt cx="2764643" cy="3811734"/>
                </a:xfrm>
              </p:grpSpPr>
              <p:sp>
                <p:nvSpPr>
                  <p:cNvPr id="25" name="フリーフォーム 24"/>
                  <p:cNvSpPr/>
                  <p:nvPr/>
                </p:nvSpPr>
                <p:spPr>
                  <a:xfrm>
                    <a:off x="2318657" y="1663780"/>
                    <a:ext cx="2764643" cy="3811734"/>
                  </a:xfrm>
                  <a:custGeom>
                    <a:avLst/>
                    <a:gdLst>
                      <a:gd name="connsiteX0" fmla="*/ 0 w 2764643"/>
                      <a:gd name="connsiteY0" fmla="*/ 3811734 h 3811734"/>
                      <a:gd name="connsiteX1" fmla="*/ 576943 w 2764643"/>
                      <a:gd name="connsiteY1" fmla="*/ 2559877 h 3811734"/>
                      <a:gd name="connsiteX2" fmla="*/ 979714 w 2764643"/>
                      <a:gd name="connsiteY2" fmla="*/ 1928506 h 3811734"/>
                      <a:gd name="connsiteX3" fmla="*/ 979714 w 2764643"/>
                      <a:gd name="connsiteY3" fmla="*/ 1493077 h 3811734"/>
                      <a:gd name="connsiteX4" fmla="*/ 1012372 w 2764643"/>
                      <a:gd name="connsiteY4" fmla="*/ 905249 h 3811734"/>
                      <a:gd name="connsiteX5" fmla="*/ 1175657 w 2764643"/>
                      <a:gd name="connsiteY5" fmla="*/ 437163 h 3811734"/>
                      <a:gd name="connsiteX6" fmla="*/ 1948543 w 2764643"/>
                      <a:gd name="connsiteY6" fmla="*/ 1734 h 3811734"/>
                      <a:gd name="connsiteX7" fmla="*/ 2264229 w 2764643"/>
                      <a:gd name="connsiteY7" fmla="*/ 295649 h 3811734"/>
                      <a:gd name="connsiteX8" fmla="*/ 2688772 w 2764643"/>
                      <a:gd name="connsiteY8" fmla="*/ 567791 h 3811734"/>
                      <a:gd name="connsiteX9" fmla="*/ 2743200 w 2764643"/>
                      <a:gd name="connsiteY9" fmla="*/ 698420 h 3811734"/>
                      <a:gd name="connsiteX10" fmla="*/ 2449286 w 2764643"/>
                      <a:gd name="connsiteY10" fmla="*/ 785506 h 3811734"/>
                      <a:gd name="connsiteX11" fmla="*/ 1959429 w 2764643"/>
                      <a:gd name="connsiteY11" fmla="*/ 720191 h 3811734"/>
                      <a:gd name="connsiteX12" fmla="*/ 1861457 w 2764643"/>
                      <a:gd name="connsiteY12" fmla="*/ 448049 h 38117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764643" h="3811734">
                        <a:moveTo>
                          <a:pt x="0" y="3811734"/>
                        </a:moveTo>
                        <a:cubicBezTo>
                          <a:pt x="206828" y="3342741"/>
                          <a:pt x="413657" y="2873748"/>
                          <a:pt x="576943" y="2559877"/>
                        </a:cubicBezTo>
                        <a:cubicBezTo>
                          <a:pt x="740229" y="2246006"/>
                          <a:pt x="912586" y="2106306"/>
                          <a:pt x="979714" y="1928506"/>
                        </a:cubicBezTo>
                        <a:cubicBezTo>
                          <a:pt x="1046842" y="1750706"/>
                          <a:pt x="974271" y="1663620"/>
                          <a:pt x="979714" y="1493077"/>
                        </a:cubicBezTo>
                        <a:cubicBezTo>
                          <a:pt x="985157" y="1322534"/>
                          <a:pt x="979715" y="1081235"/>
                          <a:pt x="1012372" y="905249"/>
                        </a:cubicBezTo>
                        <a:cubicBezTo>
                          <a:pt x="1045029" y="729263"/>
                          <a:pt x="1019629" y="587749"/>
                          <a:pt x="1175657" y="437163"/>
                        </a:cubicBezTo>
                        <a:cubicBezTo>
                          <a:pt x="1331685" y="286577"/>
                          <a:pt x="1767114" y="25320"/>
                          <a:pt x="1948543" y="1734"/>
                        </a:cubicBezTo>
                        <a:cubicBezTo>
                          <a:pt x="2129972" y="-21852"/>
                          <a:pt x="2140858" y="201306"/>
                          <a:pt x="2264229" y="295649"/>
                        </a:cubicBezTo>
                        <a:cubicBezTo>
                          <a:pt x="2387600" y="389992"/>
                          <a:pt x="2608944" y="500662"/>
                          <a:pt x="2688772" y="567791"/>
                        </a:cubicBezTo>
                        <a:cubicBezTo>
                          <a:pt x="2768601" y="634919"/>
                          <a:pt x="2783114" y="662134"/>
                          <a:pt x="2743200" y="698420"/>
                        </a:cubicBezTo>
                        <a:cubicBezTo>
                          <a:pt x="2703286" y="734706"/>
                          <a:pt x="2579914" y="781878"/>
                          <a:pt x="2449286" y="785506"/>
                        </a:cubicBezTo>
                        <a:cubicBezTo>
                          <a:pt x="2318658" y="789134"/>
                          <a:pt x="2057400" y="776434"/>
                          <a:pt x="1959429" y="720191"/>
                        </a:cubicBezTo>
                        <a:cubicBezTo>
                          <a:pt x="1861458" y="663948"/>
                          <a:pt x="1861457" y="555998"/>
                          <a:pt x="1861457" y="448049"/>
                        </a:cubicBezTo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6" name="フリーフォーム 25"/>
                  <p:cNvSpPr/>
                  <p:nvPr/>
                </p:nvSpPr>
                <p:spPr>
                  <a:xfrm>
                    <a:off x="3788229" y="2340429"/>
                    <a:ext cx="435428" cy="163459"/>
                  </a:xfrm>
                  <a:custGeom>
                    <a:avLst/>
                    <a:gdLst>
                      <a:gd name="connsiteX0" fmla="*/ 435428 w 435428"/>
                      <a:gd name="connsiteY0" fmla="*/ 0 h 163459"/>
                      <a:gd name="connsiteX1" fmla="*/ 348342 w 435428"/>
                      <a:gd name="connsiteY1" fmla="*/ 97971 h 163459"/>
                      <a:gd name="connsiteX2" fmla="*/ 239485 w 435428"/>
                      <a:gd name="connsiteY2" fmla="*/ 141514 h 163459"/>
                      <a:gd name="connsiteX3" fmla="*/ 141514 w 435428"/>
                      <a:gd name="connsiteY3" fmla="*/ 163285 h 163459"/>
                      <a:gd name="connsiteX4" fmla="*/ 0 w 435428"/>
                      <a:gd name="connsiteY4" fmla="*/ 130628 h 1634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35428" h="163459">
                        <a:moveTo>
                          <a:pt x="435428" y="0"/>
                        </a:moveTo>
                        <a:cubicBezTo>
                          <a:pt x="408213" y="37192"/>
                          <a:pt x="380999" y="74385"/>
                          <a:pt x="348342" y="97971"/>
                        </a:cubicBezTo>
                        <a:cubicBezTo>
                          <a:pt x="315685" y="121557"/>
                          <a:pt x="273956" y="130628"/>
                          <a:pt x="239485" y="141514"/>
                        </a:cubicBezTo>
                        <a:cubicBezTo>
                          <a:pt x="205014" y="152400"/>
                          <a:pt x="181428" y="165099"/>
                          <a:pt x="141514" y="163285"/>
                        </a:cubicBezTo>
                        <a:cubicBezTo>
                          <a:pt x="101600" y="161471"/>
                          <a:pt x="50800" y="146049"/>
                          <a:pt x="0" y="130628"/>
                        </a:cubicBezTo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7" name="フリーフォーム 26"/>
                  <p:cNvSpPr/>
                  <p:nvPr/>
                </p:nvSpPr>
                <p:spPr>
                  <a:xfrm>
                    <a:off x="3897086" y="2514600"/>
                    <a:ext cx="146751" cy="598714"/>
                  </a:xfrm>
                  <a:custGeom>
                    <a:avLst/>
                    <a:gdLst>
                      <a:gd name="connsiteX0" fmla="*/ 0 w 146751"/>
                      <a:gd name="connsiteY0" fmla="*/ 0 h 598714"/>
                      <a:gd name="connsiteX1" fmla="*/ 87085 w 146751"/>
                      <a:gd name="connsiteY1" fmla="*/ 119743 h 598714"/>
                      <a:gd name="connsiteX2" fmla="*/ 141514 w 146751"/>
                      <a:gd name="connsiteY2" fmla="*/ 348343 h 598714"/>
                      <a:gd name="connsiteX3" fmla="*/ 141514 w 146751"/>
                      <a:gd name="connsiteY3" fmla="*/ 598714 h 598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46751" h="598714">
                        <a:moveTo>
                          <a:pt x="0" y="0"/>
                        </a:moveTo>
                        <a:cubicBezTo>
                          <a:pt x="31749" y="30843"/>
                          <a:pt x="63499" y="61686"/>
                          <a:pt x="87085" y="119743"/>
                        </a:cubicBezTo>
                        <a:cubicBezTo>
                          <a:pt x="110671" y="177800"/>
                          <a:pt x="132442" y="268514"/>
                          <a:pt x="141514" y="348343"/>
                        </a:cubicBezTo>
                        <a:cubicBezTo>
                          <a:pt x="150586" y="428172"/>
                          <a:pt x="146050" y="513443"/>
                          <a:pt x="141514" y="598714"/>
                        </a:cubicBezTo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13" name="フリーフォーム 12"/>
                <p:cNvSpPr/>
                <p:nvPr/>
              </p:nvSpPr>
              <p:spPr>
                <a:xfrm>
                  <a:off x="4158343" y="1531435"/>
                  <a:ext cx="904336" cy="569508"/>
                </a:xfrm>
                <a:custGeom>
                  <a:avLst/>
                  <a:gdLst>
                    <a:gd name="connsiteX0" fmla="*/ 0 w 904336"/>
                    <a:gd name="connsiteY0" fmla="*/ 155851 h 569508"/>
                    <a:gd name="connsiteX1" fmla="*/ 217714 w 904336"/>
                    <a:gd name="connsiteY1" fmla="*/ 68765 h 569508"/>
                    <a:gd name="connsiteX2" fmla="*/ 587828 w 904336"/>
                    <a:gd name="connsiteY2" fmla="*/ 3451 h 569508"/>
                    <a:gd name="connsiteX3" fmla="*/ 762000 w 904336"/>
                    <a:gd name="connsiteY3" fmla="*/ 177622 h 569508"/>
                    <a:gd name="connsiteX4" fmla="*/ 903514 w 904336"/>
                    <a:gd name="connsiteY4" fmla="*/ 319136 h 569508"/>
                    <a:gd name="connsiteX5" fmla="*/ 696686 w 904336"/>
                    <a:gd name="connsiteY5" fmla="*/ 569508 h 5695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04336" h="569508">
                      <a:moveTo>
                        <a:pt x="0" y="155851"/>
                      </a:moveTo>
                      <a:cubicBezTo>
                        <a:pt x="59871" y="125008"/>
                        <a:pt x="119743" y="94165"/>
                        <a:pt x="217714" y="68765"/>
                      </a:cubicBezTo>
                      <a:cubicBezTo>
                        <a:pt x="315685" y="43365"/>
                        <a:pt x="497114" y="-14692"/>
                        <a:pt x="587828" y="3451"/>
                      </a:cubicBezTo>
                      <a:cubicBezTo>
                        <a:pt x="678542" y="21594"/>
                        <a:pt x="762000" y="177622"/>
                        <a:pt x="762000" y="177622"/>
                      </a:cubicBezTo>
                      <a:cubicBezTo>
                        <a:pt x="814614" y="230236"/>
                        <a:pt x="914400" y="253822"/>
                        <a:pt x="903514" y="319136"/>
                      </a:cubicBezTo>
                      <a:cubicBezTo>
                        <a:pt x="892628" y="384450"/>
                        <a:pt x="794657" y="476979"/>
                        <a:pt x="696686" y="569508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" name="フリーフォーム 13"/>
                <p:cNvSpPr/>
                <p:nvPr/>
              </p:nvSpPr>
              <p:spPr>
                <a:xfrm rot="21194114">
                  <a:off x="4006823" y="1981200"/>
                  <a:ext cx="1525985" cy="1015351"/>
                </a:xfrm>
                <a:custGeom>
                  <a:avLst/>
                  <a:gdLst>
                    <a:gd name="connsiteX0" fmla="*/ 913058 w 1472022"/>
                    <a:gd name="connsiteY0" fmla="*/ 119790 h 1099713"/>
                    <a:gd name="connsiteX1" fmla="*/ 1141658 w 1472022"/>
                    <a:gd name="connsiteY1" fmla="*/ 47 h 1099713"/>
                    <a:gd name="connsiteX2" fmla="*/ 1413800 w 1472022"/>
                    <a:gd name="connsiteY2" fmla="*/ 108904 h 1099713"/>
                    <a:gd name="connsiteX3" fmla="*/ 1468229 w 1472022"/>
                    <a:gd name="connsiteY3" fmla="*/ 359275 h 1099713"/>
                    <a:gd name="connsiteX4" fmla="*/ 1348486 w 1472022"/>
                    <a:gd name="connsiteY4" fmla="*/ 576990 h 1099713"/>
                    <a:gd name="connsiteX5" fmla="*/ 1098115 w 1472022"/>
                    <a:gd name="connsiteY5" fmla="*/ 653190 h 1099713"/>
                    <a:gd name="connsiteX6" fmla="*/ 630029 w 1472022"/>
                    <a:gd name="connsiteY6" fmla="*/ 870904 h 1099713"/>
                    <a:gd name="connsiteX7" fmla="*/ 336115 w 1472022"/>
                    <a:gd name="connsiteY7" fmla="*/ 1088618 h 1099713"/>
                    <a:gd name="connsiteX8" fmla="*/ 63972 w 1472022"/>
                    <a:gd name="connsiteY8" fmla="*/ 1045075 h 1099713"/>
                    <a:gd name="connsiteX9" fmla="*/ 9543 w 1472022"/>
                    <a:gd name="connsiteY9" fmla="*/ 849133 h 1099713"/>
                    <a:gd name="connsiteX10" fmla="*/ 42200 w 1472022"/>
                    <a:gd name="connsiteY10" fmla="*/ 642304 h 1099713"/>
                    <a:gd name="connsiteX11" fmla="*/ 401429 w 1472022"/>
                    <a:gd name="connsiteY11" fmla="*/ 489904 h 10997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472022" h="1099713">
                      <a:moveTo>
                        <a:pt x="913058" y="119790"/>
                      </a:moveTo>
                      <a:cubicBezTo>
                        <a:pt x="985629" y="60825"/>
                        <a:pt x="1058201" y="1861"/>
                        <a:pt x="1141658" y="47"/>
                      </a:cubicBezTo>
                      <a:cubicBezTo>
                        <a:pt x="1225115" y="-1767"/>
                        <a:pt x="1359372" y="49033"/>
                        <a:pt x="1413800" y="108904"/>
                      </a:cubicBezTo>
                      <a:cubicBezTo>
                        <a:pt x="1468228" y="168775"/>
                        <a:pt x="1479115" y="281261"/>
                        <a:pt x="1468229" y="359275"/>
                      </a:cubicBezTo>
                      <a:cubicBezTo>
                        <a:pt x="1457343" y="437289"/>
                        <a:pt x="1410172" y="528004"/>
                        <a:pt x="1348486" y="576990"/>
                      </a:cubicBezTo>
                      <a:cubicBezTo>
                        <a:pt x="1286800" y="625976"/>
                        <a:pt x="1217858" y="604204"/>
                        <a:pt x="1098115" y="653190"/>
                      </a:cubicBezTo>
                      <a:cubicBezTo>
                        <a:pt x="978372" y="702176"/>
                        <a:pt x="757029" y="798333"/>
                        <a:pt x="630029" y="870904"/>
                      </a:cubicBezTo>
                      <a:cubicBezTo>
                        <a:pt x="503029" y="943475"/>
                        <a:pt x="430458" y="1059590"/>
                        <a:pt x="336115" y="1088618"/>
                      </a:cubicBezTo>
                      <a:cubicBezTo>
                        <a:pt x="241772" y="1117646"/>
                        <a:pt x="118401" y="1084989"/>
                        <a:pt x="63972" y="1045075"/>
                      </a:cubicBezTo>
                      <a:cubicBezTo>
                        <a:pt x="9543" y="1005161"/>
                        <a:pt x="13172" y="916261"/>
                        <a:pt x="9543" y="849133"/>
                      </a:cubicBezTo>
                      <a:cubicBezTo>
                        <a:pt x="5914" y="782005"/>
                        <a:pt x="-23114" y="702175"/>
                        <a:pt x="42200" y="642304"/>
                      </a:cubicBezTo>
                      <a:cubicBezTo>
                        <a:pt x="107514" y="582433"/>
                        <a:pt x="254471" y="536168"/>
                        <a:pt x="401429" y="489904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" name="フリーフォーム 14"/>
                <p:cNvSpPr/>
                <p:nvPr/>
              </p:nvSpPr>
              <p:spPr>
                <a:xfrm>
                  <a:off x="3973286" y="2416629"/>
                  <a:ext cx="326571" cy="152400"/>
                </a:xfrm>
                <a:custGeom>
                  <a:avLst/>
                  <a:gdLst>
                    <a:gd name="connsiteX0" fmla="*/ 326571 w 326571"/>
                    <a:gd name="connsiteY0" fmla="*/ 0 h 152400"/>
                    <a:gd name="connsiteX1" fmla="*/ 228600 w 326571"/>
                    <a:gd name="connsiteY1" fmla="*/ 87085 h 152400"/>
                    <a:gd name="connsiteX2" fmla="*/ 0 w 326571"/>
                    <a:gd name="connsiteY2" fmla="*/ 152400 h 152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26571" h="152400">
                      <a:moveTo>
                        <a:pt x="326571" y="0"/>
                      </a:moveTo>
                      <a:cubicBezTo>
                        <a:pt x="304799" y="30842"/>
                        <a:pt x="283028" y="61685"/>
                        <a:pt x="228600" y="87085"/>
                      </a:cubicBezTo>
                      <a:cubicBezTo>
                        <a:pt x="174171" y="112485"/>
                        <a:pt x="87085" y="132442"/>
                        <a:pt x="0" y="15240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" name="フリーフォーム 15"/>
                <p:cNvSpPr/>
                <p:nvPr/>
              </p:nvSpPr>
              <p:spPr>
                <a:xfrm>
                  <a:off x="5399314" y="2435365"/>
                  <a:ext cx="458800" cy="631839"/>
                </a:xfrm>
                <a:custGeom>
                  <a:avLst/>
                  <a:gdLst>
                    <a:gd name="connsiteX0" fmla="*/ 0 w 458800"/>
                    <a:gd name="connsiteY0" fmla="*/ 33124 h 631839"/>
                    <a:gd name="connsiteX1" fmla="*/ 174172 w 458800"/>
                    <a:gd name="connsiteY1" fmla="*/ 467 h 631839"/>
                    <a:gd name="connsiteX2" fmla="*/ 326572 w 458800"/>
                    <a:gd name="connsiteY2" fmla="*/ 54896 h 631839"/>
                    <a:gd name="connsiteX3" fmla="*/ 457200 w 458800"/>
                    <a:gd name="connsiteY3" fmla="*/ 305267 h 631839"/>
                    <a:gd name="connsiteX4" fmla="*/ 391886 w 458800"/>
                    <a:gd name="connsiteY4" fmla="*/ 533867 h 631839"/>
                    <a:gd name="connsiteX5" fmla="*/ 283029 w 458800"/>
                    <a:gd name="connsiteY5" fmla="*/ 631839 h 6318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58800" h="631839">
                      <a:moveTo>
                        <a:pt x="0" y="33124"/>
                      </a:moveTo>
                      <a:cubicBezTo>
                        <a:pt x="59871" y="14981"/>
                        <a:pt x="119743" y="-3162"/>
                        <a:pt x="174172" y="467"/>
                      </a:cubicBezTo>
                      <a:cubicBezTo>
                        <a:pt x="228601" y="4096"/>
                        <a:pt x="279401" y="4096"/>
                        <a:pt x="326572" y="54896"/>
                      </a:cubicBezTo>
                      <a:cubicBezTo>
                        <a:pt x="373743" y="105696"/>
                        <a:pt x="446314" y="225439"/>
                        <a:pt x="457200" y="305267"/>
                      </a:cubicBezTo>
                      <a:cubicBezTo>
                        <a:pt x="468086" y="385095"/>
                        <a:pt x="420915" y="479438"/>
                        <a:pt x="391886" y="533867"/>
                      </a:cubicBezTo>
                      <a:cubicBezTo>
                        <a:pt x="362858" y="588296"/>
                        <a:pt x="322943" y="610067"/>
                        <a:pt x="283029" y="631839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" name="フリーフォーム 16"/>
                <p:cNvSpPr/>
                <p:nvPr/>
              </p:nvSpPr>
              <p:spPr>
                <a:xfrm>
                  <a:off x="3819856" y="2998681"/>
                  <a:ext cx="2038258" cy="2723129"/>
                </a:xfrm>
                <a:custGeom>
                  <a:avLst/>
                  <a:gdLst>
                    <a:gd name="connsiteX0" fmla="*/ 523544 w 2099944"/>
                    <a:gd name="connsiteY0" fmla="*/ 60205 h 2985689"/>
                    <a:gd name="connsiteX1" fmla="*/ 436458 w 2099944"/>
                    <a:gd name="connsiteY1" fmla="*/ 190833 h 2985689"/>
                    <a:gd name="connsiteX2" fmla="*/ 523544 w 2099944"/>
                    <a:gd name="connsiteY2" fmla="*/ 441205 h 2985689"/>
                    <a:gd name="connsiteX3" fmla="*/ 763030 w 2099944"/>
                    <a:gd name="connsiteY3" fmla="*/ 430319 h 2985689"/>
                    <a:gd name="connsiteX4" fmla="*/ 915430 w 2099944"/>
                    <a:gd name="connsiteY4" fmla="*/ 277919 h 2985689"/>
                    <a:gd name="connsiteX5" fmla="*/ 1209344 w 2099944"/>
                    <a:gd name="connsiteY5" fmla="*/ 125519 h 2985689"/>
                    <a:gd name="connsiteX6" fmla="*/ 1470601 w 2099944"/>
                    <a:gd name="connsiteY6" fmla="*/ 49319 h 2985689"/>
                    <a:gd name="connsiteX7" fmla="*/ 1742744 w 2099944"/>
                    <a:gd name="connsiteY7" fmla="*/ 5776 h 2985689"/>
                    <a:gd name="connsiteX8" fmla="*/ 2014887 w 2099944"/>
                    <a:gd name="connsiteY8" fmla="*/ 179948 h 2985689"/>
                    <a:gd name="connsiteX9" fmla="*/ 2091087 w 2099944"/>
                    <a:gd name="connsiteY9" fmla="*/ 321462 h 2985689"/>
                    <a:gd name="connsiteX10" fmla="*/ 2091087 w 2099944"/>
                    <a:gd name="connsiteY10" fmla="*/ 658919 h 2985689"/>
                    <a:gd name="connsiteX11" fmla="*/ 2025773 w 2099944"/>
                    <a:gd name="connsiteY11" fmla="*/ 865748 h 2985689"/>
                    <a:gd name="connsiteX12" fmla="*/ 1840715 w 2099944"/>
                    <a:gd name="connsiteY12" fmla="*/ 1029033 h 2985689"/>
                    <a:gd name="connsiteX13" fmla="*/ 697715 w 2099944"/>
                    <a:gd name="connsiteY13" fmla="*/ 1377376 h 2985689"/>
                    <a:gd name="connsiteX14" fmla="*/ 469115 w 2099944"/>
                    <a:gd name="connsiteY14" fmla="*/ 1671290 h 2985689"/>
                    <a:gd name="connsiteX15" fmla="*/ 44573 w 2099944"/>
                    <a:gd name="connsiteY15" fmla="*/ 2836062 h 2985689"/>
                    <a:gd name="connsiteX16" fmla="*/ 33687 w 2099944"/>
                    <a:gd name="connsiteY16" fmla="*/ 2934033 h 2985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099944" h="2985689">
                      <a:moveTo>
                        <a:pt x="523544" y="60205"/>
                      </a:moveTo>
                      <a:cubicBezTo>
                        <a:pt x="480001" y="93769"/>
                        <a:pt x="436458" y="127333"/>
                        <a:pt x="436458" y="190833"/>
                      </a:cubicBezTo>
                      <a:cubicBezTo>
                        <a:pt x="436458" y="254333"/>
                        <a:pt x="469115" y="401291"/>
                        <a:pt x="523544" y="441205"/>
                      </a:cubicBezTo>
                      <a:cubicBezTo>
                        <a:pt x="577973" y="481119"/>
                        <a:pt x="697716" y="457533"/>
                        <a:pt x="763030" y="430319"/>
                      </a:cubicBezTo>
                      <a:cubicBezTo>
                        <a:pt x="828344" y="403105"/>
                        <a:pt x="841044" y="328719"/>
                        <a:pt x="915430" y="277919"/>
                      </a:cubicBezTo>
                      <a:cubicBezTo>
                        <a:pt x="989816" y="227119"/>
                        <a:pt x="1116815" y="163619"/>
                        <a:pt x="1209344" y="125519"/>
                      </a:cubicBezTo>
                      <a:cubicBezTo>
                        <a:pt x="1301873" y="87419"/>
                        <a:pt x="1381701" y="69276"/>
                        <a:pt x="1470601" y="49319"/>
                      </a:cubicBezTo>
                      <a:cubicBezTo>
                        <a:pt x="1559501" y="29362"/>
                        <a:pt x="1652030" y="-15995"/>
                        <a:pt x="1742744" y="5776"/>
                      </a:cubicBezTo>
                      <a:cubicBezTo>
                        <a:pt x="1833458" y="27547"/>
                        <a:pt x="1956830" y="127334"/>
                        <a:pt x="2014887" y="179948"/>
                      </a:cubicBezTo>
                      <a:cubicBezTo>
                        <a:pt x="2072944" y="232562"/>
                        <a:pt x="2078387" y="241634"/>
                        <a:pt x="2091087" y="321462"/>
                      </a:cubicBezTo>
                      <a:cubicBezTo>
                        <a:pt x="2103787" y="401290"/>
                        <a:pt x="2101973" y="568205"/>
                        <a:pt x="2091087" y="658919"/>
                      </a:cubicBezTo>
                      <a:cubicBezTo>
                        <a:pt x="2080201" y="749633"/>
                        <a:pt x="2067502" y="804062"/>
                        <a:pt x="2025773" y="865748"/>
                      </a:cubicBezTo>
                      <a:cubicBezTo>
                        <a:pt x="1984044" y="927434"/>
                        <a:pt x="2062058" y="943762"/>
                        <a:pt x="1840715" y="1029033"/>
                      </a:cubicBezTo>
                      <a:cubicBezTo>
                        <a:pt x="1619372" y="1114304"/>
                        <a:pt x="926315" y="1270333"/>
                        <a:pt x="697715" y="1377376"/>
                      </a:cubicBezTo>
                      <a:cubicBezTo>
                        <a:pt x="469115" y="1484419"/>
                        <a:pt x="577972" y="1428176"/>
                        <a:pt x="469115" y="1671290"/>
                      </a:cubicBezTo>
                      <a:cubicBezTo>
                        <a:pt x="360258" y="1914404"/>
                        <a:pt x="117144" y="2625605"/>
                        <a:pt x="44573" y="2836062"/>
                      </a:cubicBezTo>
                      <a:cubicBezTo>
                        <a:pt x="-27998" y="3046519"/>
                        <a:pt x="2844" y="2990276"/>
                        <a:pt x="33687" y="2934033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" name="フリーフォーム 17"/>
                <p:cNvSpPr/>
                <p:nvPr/>
              </p:nvSpPr>
              <p:spPr>
                <a:xfrm>
                  <a:off x="4582151" y="3265713"/>
                  <a:ext cx="1209049" cy="530903"/>
                </a:xfrm>
                <a:custGeom>
                  <a:avLst/>
                  <a:gdLst>
                    <a:gd name="connsiteX0" fmla="*/ 66049 w 1209049"/>
                    <a:gd name="connsiteY0" fmla="*/ 97972 h 530903"/>
                    <a:gd name="connsiteX1" fmla="*/ 735 w 1209049"/>
                    <a:gd name="connsiteY1" fmla="*/ 283029 h 530903"/>
                    <a:gd name="connsiteX2" fmla="*/ 44278 w 1209049"/>
                    <a:gd name="connsiteY2" fmla="*/ 511629 h 530903"/>
                    <a:gd name="connsiteX3" fmla="*/ 229335 w 1209049"/>
                    <a:gd name="connsiteY3" fmla="*/ 489858 h 530903"/>
                    <a:gd name="connsiteX4" fmla="*/ 588563 w 1209049"/>
                    <a:gd name="connsiteY4" fmla="*/ 261258 h 530903"/>
                    <a:gd name="connsiteX5" fmla="*/ 1013106 w 1209049"/>
                    <a:gd name="connsiteY5" fmla="*/ 130629 h 530903"/>
                    <a:gd name="connsiteX6" fmla="*/ 1209049 w 1209049"/>
                    <a:gd name="connsiteY6" fmla="*/ 0 h 5309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209049" h="530903">
                      <a:moveTo>
                        <a:pt x="66049" y="97972"/>
                      </a:moveTo>
                      <a:cubicBezTo>
                        <a:pt x="35206" y="156029"/>
                        <a:pt x="4363" y="214086"/>
                        <a:pt x="735" y="283029"/>
                      </a:cubicBezTo>
                      <a:cubicBezTo>
                        <a:pt x="-2893" y="351972"/>
                        <a:pt x="6178" y="477158"/>
                        <a:pt x="44278" y="511629"/>
                      </a:cubicBezTo>
                      <a:cubicBezTo>
                        <a:pt x="82378" y="546101"/>
                        <a:pt x="138621" y="531587"/>
                        <a:pt x="229335" y="489858"/>
                      </a:cubicBezTo>
                      <a:cubicBezTo>
                        <a:pt x="320049" y="448130"/>
                        <a:pt x="457935" y="321129"/>
                        <a:pt x="588563" y="261258"/>
                      </a:cubicBezTo>
                      <a:cubicBezTo>
                        <a:pt x="719191" y="201387"/>
                        <a:pt x="909692" y="174172"/>
                        <a:pt x="1013106" y="130629"/>
                      </a:cubicBezTo>
                      <a:cubicBezTo>
                        <a:pt x="1116520" y="87086"/>
                        <a:pt x="1162784" y="43543"/>
                        <a:pt x="1209049" y="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" name="フリーフォーム 18"/>
                <p:cNvSpPr/>
                <p:nvPr/>
              </p:nvSpPr>
              <p:spPr>
                <a:xfrm>
                  <a:off x="5475514" y="3559629"/>
                  <a:ext cx="240020" cy="269645"/>
                </a:xfrm>
                <a:custGeom>
                  <a:avLst/>
                  <a:gdLst>
                    <a:gd name="connsiteX0" fmla="*/ 0 w 228600"/>
                    <a:gd name="connsiteY0" fmla="*/ 0 h 261257"/>
                    <a:gd name="connsiteX1" fmla="*/ 152400 w 228600"/>
                    <a:gd name="connsiteY1" fmla="*/ 141514 h 261257"/>
                    <a:gd name="connsiteX2" fmla="*/ 228600 w 228600"/>
                    <a:gd name="connsiteY2" fmla="*/ 261257 h 2612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261257">
                      <a:moveTo>
                        <a:pt x="0" y="0"/>
                      </a:moveTo>
                      <a:cubicBezTo>
                        <a:pt x="57150" y="48985"/>
                        <a:pt x="114300" y="97971"/>
                        <a:pt x="152400" y="141514"/>
                      </a:cubicBezTo>
                      <a:cubicBezTo>
                        <a:pt x="190500" y="185057"/>
                        <a:pt x="209550" y="223157"/>
                        <a:pt x="228600" y="261257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" name="フリーフォーム 19"/>
                <p:cNvSpPr/>
                <p:nvPr/>
              </p:nvSpPr>
              <p:spPr>
                <a:xfrm>
                  <a:off x="5094514" y="3679372"/>
                  <a:ext cx="438294" cy="239486"/>
                </a:xfrm>
                <a:custGeom>
                  <a:avLst/>
                  <a:gdLst>
                    <a:gd name="connsiteX0" fmla="*/ 0 w 544286"/>
                    <a:gd name="connsiteY0" fmla="*/ 0 h 348343"/>
                    <a:gd name="connsiteX1" fmla="*/ 163286 w 544286"/>
                    <a:gd name="connsiteY1" fmla="*/ 130629 h 348343"/>
                    <a:gd name="connsiteX2" fmla="*/ 381000 w 544286"/>
                    <a:gd name="connsiteY2" fmla="*/ 304800 h 348343"/>
                    <a:gd name="connsiteX3" fmla="*/ 544286 w 544286"/>
                    <a:gd name="connsiteY3" fmla="*/ 348343 h 3483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44286" h="348343">
                      <a:moveTo>
                        <a:pt x="0" y="0"/>
                      </a:moveTo>
                      <a:lnTo>
                        <a:pt x="163286" y="130629"/>
                      </a:lnTo>
                      <a:cubicBezTo>
                        <a:pt x="226786" y="181429"/>
                        <a:pt x="317500" y="268514"/>
                        <a:pt x="381000" y="304800"/>
                      </a:cubicBezTo>
                      <a:cubicBezTo>
                        <a:pt x="444500" y="341086"/>
                        <a:pt x="494393" y="344714"/>
                        <a:pt x="544286" y="348343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" name="フリーフォーム 20"/>
                <p:cNvSpPr/>
                <p:nvPr/>
              </p:nvSpPr>
              <p:spPr>
                <a:xfrm rot="522624">
                  <a:off x="4038600" y="2574165"/>
                  <a:ext cx="425517" cy="452064"/>
                </a:xfrm>
                <a:custGeom>
                  <a:avLst/>
                  <a:gdLst>
                    <a:gd name="connsiteX0" fmla="*/ 0 w 425517"/>
                    <a:gd name="connsiteY0" fmla="*/ 114606 h 452064"/>
                    <a:gd name="connsiteX1" fmla="*/ 185057 w 425517"/>
                    <a:gd name="connsiteY1" fmla="*/ 5749 h 452064"/>
                    <a:gd name="connsiteX2" fmla="*/ 337457 w 425517"/>
                    <a:gd name="connsiteY2" fmla="*/ 38406 h 452064"/>
                    <a:gd name="connsiteX3" fmla="*/ 424543 w 425517"/>
                    <a:gd name="connsiteY3" fmla="*/ 234349 h 452064"/>
                    <a:gd name="connsiteX4" fmla="*/ 283029 w 425517"/>
                    <a:gd name="connsiteY4" fmla="*/ 452064 h 4520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25517" h="452064">
                      <a:moveTo>
                        <a:pt x="0" y="114606"/>
                      </a:moveTo>
                      <a:cubicBezTo>
                        <a:pt x="64407" y="66527"/>
                        <a:pt x="128814" y="18449"/>
                        <a:pt x="185057" y="5749"/>
                      </a:cubicBezTo>
                      <a:cubicBezTo>
                        <a:pt x="241300" y="-6951"/>
                        <a:pt x="297543" y="306"/>
                        <a:pt x="337457" y="38406"/>
                      </a:cubicBezTo>
                      <a:cubicBezTo>
                        <a:pt x="377371" y="76506"/>
                        <a:pt x="433614" y="165406"/>
                        <a:pt x="424543" y="234349"/>
                      </a:cubicBezTo>
                      <a:cubicBezTo>
                        <a:pt x="415472" y="303292"/>
                        <a:pt x="349250" y="377678"/>
                        <a:pt x="283029" y="452064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" name="フリーフォーム 21"/>
                <p:cNvSpPr/>
                <p:nvPr/>
              </p:nvSpPr>
              <p:spPr>
                <a:xfrm>
                  <a:off x="4359851" y="2998681"/>
                  <a:ext cx="262156" cy="397662"/>
                </a:xfrm>
                <a:custGeom>
                  <a:avLst/>
                  <a:gdLst>
                    <a:gd name="connsiteX0" fmla="*/ 0 w 278608"/>
                    <a:gd name="connsiteY0" fmla="*/ 46681 h 329710"/>
                    <a:gd name="connsiteX1" fmla="*/ 174171 w 278608"/>
                    <a:gd name="connsiteY1" fmla="*/ 3138 h 329710"/>
                    <a:gd name="connsiteX2" fmla="*/ 272143 w 278608"/>
                    <a:gd name="connsiteY2" fmla="*/ 122881 h 329710"/>
                    <a:gd name="connsiteX3" fmla="*/ 261257 w 278608"/>
                    <a:gd name="connsiteY3" fmla="*/ 329710 h 3297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78608" h="329710">
                      <a:moveTo>
                        <a:pt x="0" y="46681"/>
                      </a:moveTo>
                      <a:cubicBezTo>
                        <a:pt x="64407" y="18559"/>
                        <a:pt x="128814" y="-9562"/>
                        <a:pt x="174171" y="3138"/>
                      </a:cubicBezTo>
                      <a:cubicBezTo>
                        <a:pt x="219528" y="15838"/>
                        <a:pt x="257629" y="68452"/>
                        <a:pt x="272143" y="122881"/>
                      </a:cubicBezTo>
                      <a:cubicBezTo>
                        <a:pt x="286657" y="177310"/>
                        <a:pt x="273957" y="253510"/>
                        <a:pt x="261257" y="329710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" name="フリーフォーム 22"/>
                <p:cNvSpPr/>
                <p:nvPr/>
              </p:nvSpPr>
              <p:spPr>
                <a:xfrm>
                  <a:off x="4633223" y="3332925"/>
                  <a:ext cx="320016" cy="466189"/>
                </a:xfrm>
                <a:custGeom>
                  <a:avLst/>
                  <a:gdLst>
                    <a:gd name="connsiteX0" fmla="*/ 0 w 283267"/>
                    <a:gd name="connsiteY0" fmla="*/ 80833 h 418290"/>
                    <a:gd name="connsiteX1" fmla="*/ 152400 w 283267"/>
                    <a:gd name="connsiteY1" fmla="*/ 4633 h 418290"/>
                    <a:gd name="connsiteX2" fmla="*/ 283029 w 283267"/>
                    <a:gd name="connsiteY2" fmla="*/ 200576 h 418290"/>
                    <a:gd name="connsiteX3" fmla="*/ 119743 w 283267"/>
                    <a:gd name="connsiteY3" fmla="*/ 418290 h 4182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83267" h="418290">
                      <a:moveTo>
                        <a:pt x="0" y="80833"/>
                      </a:moveTo>
                      <a:cubicBezTo>
                        <a:pt x="52614" y="32754"/>
                        <a:pt x="105229" y="-15324"/>
                        <a:pt x="152400" y="4633"/>
                      </a:cubicBezTo>
                      <a:cubicBezTo>
                        <a:pt x="199571" y="24590"/>
                        <a:pt x="288472" y="131633"/>
                        <a:pt x="283029" y="200576"/>
                      </a:cubicBezTo>
                      <a:cubicBezTo>
                        <a:pt x="277586" y="269519"/>
                        <a:pt x="198664" y="343904"/>
                        <a:pt x="119743" y="418290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" name="フリーフォーム 23"/>
                <p:cNvSpPr/>
                <p:nvPr/>
              </p:nvSpPr>
              <p:spPr>
                <a:xfrm>
                  <a:off x="4672601" y="2057400"/>
                  <a:ext cx="313056" cy="348343"/>
                </a:xfrm>
                <a:custGeom>
                  <a:avLst/>
                  <a:gdLst>
                    <a:gd name="connsiteX0" fmla="*/ 30028 w 313056"/>
                    <a:gd name="connsiteY0" fmla="*/ 0 h 348343"/>
                    <a:gd name="connsiteX1" fmla="*/ 8256 w 313056"/>
                    <a:gd name="connsiteY1" fmla="*/ 130629 h 348343"/>
                    <a:gd name="connsiteX2" fmla="*/ 30028 w 313056"/>
                    <a:gd name="connsiteY2" fmla="*/ 217714 h 348343"/>
                    <a:gd name="connsiteX3" fmla="*/ 313056 w 313056"/>
                    <a:gd name="connsiteY3" fmla="*/ 348343 h 3483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13056" h="348343">
                      <a:moveTo>
                        <a:pt x="30028" y="0"/>
                      </a:moveTo>
                      <a:cubicBezTo>
                        <a:pt x="19142" y="47171"/>
                        <a:pt x="8256" y="94343"/>
                        <a:pt x="8256" y="130629"/>
                      </a:cubicBezTo>
                      <a:cubicBezTo>
                        <a:pt x="8256" y="166915"/>
                        <a:pt x="-20772" y="181428"/>
                        <a:pt x="30028" y="217714"/>
                      </a:cubicBezTo>
                      <a:cubicBezTo>
                        <a:pt x="80828" y="254000"/>
                        <a:pt x="196942" y="301171"/>
                        <a:pt x="313056" y="348343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3" name="グループ化 52"/>
              <p:cNvGrpSpPr/>
              <p:nvPr/>
            </p:nvGrpSpPr>
            <p:grpSpPr>
              <a:xfrm rot="527974">
                <a:off x="7278439" y="4876039"/>
                <a:ext cx="852690" cy="1267719"/>
                <a:chOff x="2318657" y="1531435"/>
                <a:chExt cx="3539457" cy="4190375"/>
              </a:xfrm>
            </p:grpSpPr>
            <p:grpSp>
              <p:nvGrpSpPr>
                <p:cNvPr id="54" name="グループ化 53"/>
                <p:cNvGrpSpPr/>
                <p:nvPr/>
              </p:nvGrpSpPr>
              <p:grpSpPr>
                <a:xfrm>
                  <a:off x="2318657" y="1663780"/>
                  <a:ext cx="2764643" cy="3811734"/>
                  <a:chOff x="2318657" y="1663780"/>
                  <a:chExt cx="2764643" cy="3811734"/>
                </a:xfrm>
              </p:grpSpPr>
              <p:sp>
                <p:nvSpPr>
                  <p:cNvPr id="67" name="フリーフォーム 66"/>
                  <p:cNvSpPr/>
                  <p:nvPr/>
                </p:nvSpPr>
                <p:spPr>
                  <a:xfrm>
                    <a:off x="2318657" y="1663780"/>
                    <a:ext cx="2764643" cy="3811734"/>
                  </a:xfrm>
                  <a:custGeom>
                    <a:avLst/>
                    <a:gdLst>
                      <a:gd name="connsiteX0" fmla="*/ 0 w 2764643"/>
                      <a:gd name="connsiteY0" fmla="*/ 3811734 h 3811734"/>
                      <a:gd name="connsiteX1" fmla="*/ 576943 w 2764643"/>
                      <a:gd name="connsiteY1" fmla="*/ 2559877 h 3811734"/>
                      <a:gd name="connsiteX2" fmla="*/ 979714 w 2764643"/>
                      <a:gd name="connsiteY2" fmla="*/ 1928506 h 3811734"/>
                      <a:gd name="connsiteX3" fmla="*/ 979714 w 2764643"/>
                      <a:gd name="connsiteY3" fmla="*/ 1493077 h 3811734"/>
                      <a:gd name="connsiteX4" fmla="*/ 1012372 w 2764643"/>
                      <a:gd name="connsiteY4" fmla="*/ 905249 h 3811734"/>
                      <a:gd name="connsiteX5" fmla="*/ 1175657 w 2764643"/>
                      <a:gd name="connsiteY5" fmla="*/ 437163 h 3811734"/>
                      <a:gd name="connsiteX6" fmla="*/ 1948543 w 2764643"/>
                      <a:gd name="connsiteY6" fmla="*/ 1734 h 3811734"/>
                      <a:gd name="connsiteX7" fmla="*/ 2264229 w 2764643"/>
                      <a:gd name="connsiteY7" fmla="*/ 295649 h 3811734"/>
                      <a:gd name="connsiteX8" fmla="*/ 2688772 w 2764643"/>
                      <a:gd name="connsiteY8" fmla="*/ 567791 h 3811734"/>
                      <a:gd name="connsiteX9" fmla="*/ 2743200 w 2764643"/>
                      <a:gd name="connsiteY9" fmla="*/ 698420 h 3811734"/>
                      <a:gd name="connsiteX10" fmla="*/ 2449286 w 2764643"/>
                      <a:gd name="connsiteY10" fmla="*/ 785506 h 3811734"/>
                      <a:gd name="connsiteX11" fmla="*/ 1959429 w 2764643"/>
                      <a:gd name="connsiteY11" fmla="*/ 720191 h 3811734"/>
                      <a:gd name="connsiteX12" fmla="*/ 1861457 w 2764643"/>
                      <a:gd name="connsiteY12" fmla="*/ 448049 h 38117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764643" h="3811734">
                        <a:moveTo>
                          <a:pt x="0" y="3811734"/>
                        </a:moveTo>
                        <a:cubicBezTo>
                          <a:pt x="206828" y="3342741"/>
                          <a:pt x="413657" y="2873748"/>
                          <a:pt x="576943" y="2559877"/>
                        </a:cubicBezTo>
                        <a:cubicBezTo>
                          <a:pt x="740229" y="2246006"/>
                          <a:pt x="912586" y="2106306"/>
                          <a:pt x="979714" y="1928506"/>
                        </a:cubicBezTo>
                        <a:cubicBezTo>
                          <a:pt x="1046842" y="1750706"/>
                          <a:pt x="974271" y="1663620"/>
                          <a:pt x="979714" y="1493077"/>
                        </a:cubicBezTo>
                        <a:cubicBezTo>
                          <a:pt x="985157" y="1322534"/>
                          <a:pt x="979715" y="1081235"/>
                          <a:pt x="1012372" y="905249"/>
                        </a:cubicBezTo>
                        <a:cubicBezTo>
                          <a:pt x="1045029" y="729263"/>
                          <a:pt x="1019629" y="587749"/>
                          <a:pt x="1175657" y="437163"/>
                        </a:cubicBezTo>
                        <a:cubicBezTo>
                          <a:pt x="1331685" y="286577"/>
                          <a:pt x="1767114" y="25320"/>
                          <a:pt x="1948543" y="1734"/>
                        </a:cubicBezTo>
                        <a:cubicBezTo>
                          <a:pt x="2129972" y="-21852"/>
                          <a:pt x="2140858" y="201306"/>
                          <a:pt x="2264229" y="295649"/>
                        </a:cubicBezTo>
                        <a:cubicBezTo>
                          <a:pt x="2387600" y="389992"/>
                          <a:pt x="2608944" y="500662"/>
                          <a:pt x="2688772" y="567791"/>
                        </a:cubicBezTo>
                        <a:cubicBezTo>
                          <a:pt x="2768601" y="634919"/>
                          <a:pt x="2783114" y="662134"/>
                          <a:pt x="2743200" y="698420"/>
                        </a:cubicBezTo>
                        <a:cubicBezTo>
                          <a:pt x="2703286" y="734706"/>
                          <a:pt x="2579914" y="781878"/>
                          <a:pt x="2449286" y="785506"/>
                        </a:cubicBezTo>
                        <a:cubicBezTo>
                          <a:pt x="2318658" y="789134"/>
                          <a:pt x="2057400" y="776434"/>
                          <a:pt x="1959429" y="720191"/>
                        </a:cubicBezTo>
                        <a:cubicBezTo>
                          <a:pt x="1861458" y="663948"/>
                          <a:pt x="1861457" y="555998"/>
                          <a:pt x="1861457" y="448049"/>
                        </a:cubicBezTo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8" name="フリーフォーム 67"/>
                  <p:cNvSpPr/>
                  <p:nvPr/>
                </p:nvSpPr>
                <p:spPr>
                  <a:xfrm>
                    <a:off x="3788229" y="2340429"/>
                    <a:ext cx="435428" cy="163459"/>
                  </a:xfrm>
                  <a:custGeom>
                    <a:avLst/>
                    <a:gdLst>
                      <a:gd name="connsiteX0" fmla="*/ 435428 w 435428"/>
                      <a:gd name="connsiteY0" fmla="*/ 0 h 163459"/>
                      <a:gd name="connsiteX1" fmla="*/ 348342 w 435428"/>
                      <a:gd name="connsiteY1" fmla="*/ 97971 h 163459"/>
                      <a:gd name="connsiteX2" fmla="*/ 239485 w 435428"/>
                      <a:gd name="connsiteY2" fmla="*/ 141514 h 163459"/>
                      <a:gd name="connsiteX3" fmla="*/ 141514 w 435428"/>
                      <a:gd name="connsiteY3" fmla="*/ 163285 h 163459"/>
                      <a:gd name="connsiteX4" fmla="*/ 0 w 435428"/>
                      <a:gd name="connsiteY4" fmla="*/ 130628 h 1634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35428" h="163459">
                        <a:moveTo>
                          <a:pt x="435428" y="0"/>
                        </a:moveTo>
                        <a:cubicBezTo>
                          <a:pt x="408213" y="37192"/>
                          <a:pt x="380999" y="74385"/>
                          <a:pt x="348342" y="97971"/>
                        </a:cubicBezTo>
                        <a:cubicBezTo>
                          <a:pt x="315685" y="121557"/>
                          <a:pt x="273956" y="130628"/>
                          <a:pt x="239485" y="141514"/>
                        </a:cubicBezTo>
                        <a:cubicBezTo>
                          <a:pt x="205014" y="152400"/>
                          <a:pt x="181428" y="165099"/>
                          <a:pt x="141514" y="163285"/>
                        </a:cubicBezTo>
                        <a:cubicBezTo>
                          <a:pt x="101600" y="161471"/>
                          <a:pt x="50800" y="146049"/>
                          <a:pt x="0" y="130628"/>
                        </a:cubicBezTo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9" name="フリーフォーム 68"/>
                  <p:cNvSpPr/>
                  <p:nvPr/>
                </p:nvSpPr>
                <p:spPr>
                  <a:xfrm>
                    <a:off x="3897086" y="2514600"/>
                    <a:ext cx="146751" cy="598714"/>
                  </a:xfrm>
                  <a:custGeom>
                    <a:avLst/>
                    <a:gdLst>
                      <a:gd name="connsiteX0" fmla="*/ 0 w 146751"/>
                      <a:gd name="connsiteY0" fmla="*/ 0 h 598714"/>
                      <a:gd name="connsiteX1" fmla="*/ 87085 w 146751"/>
                      <a:gd name="connsiteY1" fmla="*/ 119743 h 598714"/>
                      <a:gd name="connsiteX2" fmla="*/ 141514 w 146751"/>
                      <a:gd name="connsiteY2" fmla="*/ 348343 h 598714"/>
                      <a:gd name="connsiteX3" fmla="*/ 141514 w 146751"/>
                      <a:gd name="connsiteY3" fmla="*/ 598714 h 598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46751" h="598714">
                        <a:moveTo>
                          <a:pt x="0" y="0"/>
                        </a:moveTo>
                        <a:cubicBezTo>
                          <a:pt x="31749" y="30843"/>
                          <a:pt x="63499" y="61686"/>
                          <a:pt x="87085" y="119743"/>
                        </a:cubicBezTo>
                        <a:cubicBezTo>
                          <a:pt x="110671" y="177800"/>
                          <a:pt x="132442" y="268514"/>
                          <a:pt x="141514" y="348343"/>
                        </a:cubicBezTo>
                        <a:cubicBezTo>
                          <a:pt x="150586" y="428172"/>
                          <a:pt x="146050" y="513443"/>
                          <a:pt x="141514" y="598714"/>
                        </a:cubicBezTo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55" name="フリーフォーム 54"/>
                <p:cNvSpPr/>
                <p:nvPr/>
              </p:nvSpPr>
              <p:spPr>
                <a:xfrm>
                  <a:off x="4158343" y="1531435"/>
                  <a:ext cx="904336" cy="569508"/>
                </a:xfrm>
                <a:custGeom>
                  <a:avLst/>
                  <a:gdLst>
                    <a:gd name="connsiteX0" fmla="*/ 0 w 904336"/>
                    <a:gd name="connsiteY0" fmla="*/ 155851 h 569508"/>
                    <a:gd name="connsiteX1" fmla="*/ 217714 w 904336"/>
                    <a:gd name="connsiteY1" fmla="*/ 68765 h 569508"/>
                    <a:gd name="connsiteX2" fmla="*/ 587828 w 904336"/>
                    <a:gd name="connsiteY2" fmla="*/ 3451 h 569508"/>
                    <a:gd name="connsiteX3" fmla="*/ 762000 w 904336"/>
                    <a:gd name="connsiteY3" fmla="*/ 177622 h 569508"/>
                    <a:gd name="connsiteX4" fmla="*/ 903514 w 904336"/>
                    <a:gd name="connsiteY4" fmla="*/ 319136 h 569508"/>
                    <a:gd name="connsiteX5" fmla="*/ 696686 w 904336"/>
                    <a:gd name="connsiteY5" fmla="*/ 569508 h 5695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04336" h="569508">
                      <a:moveTo>
                        <a:pt x="0" y="155851"/>
                      </a:moveTo>
                      <a:cubicBezTo>
                        <a:pt x="59871" y="125008"/>
                        <a:pt x="119743" y="94165"/>
                        <a:pt x="217714" y="68765"/>
                      </a:cubicBezTo>
                      <a:cubicBezTo>
                        <a:pt x="315685" y="43365"/>
                        <a:pt x="497114" y="-14692"/>
                        <a:pt x="587828" y="3451"/>
                      </a:cubicBezTo>
                      <a:cubicBezTo>
                        <a:pt x="678542" y="21594"/>
                        <a:pt x="762000" y="177622"/>
                        <a:pt x="762000" y="177622"/>
                      </a:cubicBezTo>
                      <a:cubicBezTo>
                        <a:pt x="814614" y="230236"/>
                        <a:pt x="914400" y="253822"/>
                        <a:pt x="903514" y="319136"/>
                      </a:cubicBezTo>
                      <a:cubicBezTo>
                        <a:pt x="892628" y="384450"/>
                        <a:pt x="794657" y="476979"/>
                        <a:pt x="696686" y="569508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" name="フリーフォーム 55"/>
                <p:cNvSpPr/>
                <p:nvPr/>
              </p:nvSpPr>
              <p:spPr>
                <a:xfrm rot="21194114">
                  <a:off x="4006823" y="1981200"/>
                  <a:ext cx="1525985" cy="1015351"/>
                </a:xfrm>
                <a:custGeom>
                  <a:avLst/>
                  <a:gdLst>
                    <a:gd name="connsiteX0" fmla="*/ 913058 w 1472022"/>
                    <a:gd name="connsiteY0" fmla="*/ 119790 h 1099713"/>
                    <a:gd name="connsiteX1" fmla="*/ 1141658 w 1472022"/>
                    <a:gd name="connsiteY1" fmla="*/ 47 h 1099713"/>
                    <a:gd name="connsiteX2" fmla="*/ 1413800 w 1472022"/>
                    <a:gd name="connsiteY2" fmla="*/ 108904 h 1099713"/>
                    <a:gd name="connsiteX3" fmla="*/ 1468229 w 1472022"/>
                    <a:gd name="connsiteY3" fmla="*/ 359275 h 1099713"/>
                    <a:gd name="connsiteX4" fmla="*/ 1348486 w 1472022"/>
                    <a:gd name="connsiteY4" fmla="*/ 576990 h 1099713"/>
                    <a:gd name="connsiteX5" fmla="*/ 1098115 w 1472022"/>
                    <a:gd name="connsiteY5" fmla="*/ 653190 h 1099713"/>
                    <a:gd name="connsiteX6" fmla="*/ 630029 w 1472022"/>
                    <a:gd name="connsiteY6" fmla="*/ 870904 h 1099713"/>
                    <a:gd name="connsiteX7" fmla="*/ 336115 w 1472022"/>
                    <a:gd name="connsiteY7" fmla="*/ 1088618 h 1099713"/>
                    <a:gd name="connsiteX8" fmla="*/ 63972 w 1472022"/>
                    <a:gd name="connsiteY8" fmla="*/ 1045075 h 1099713"/>
                    <a:gd name="connsiteX9" fmla="*/ 9543 w 1472022"/>
                    <a:gd name="connsiteY9" fmla="*/ 849133 h 1099713"/>
                    <a:gd name="connsiteX10" fmla="*/ 42200 w 1472022"/>
                    <a:gd name="connsiteY10" fmla="*/ 642304 h 1099713"/>
                    <a:gd name="connsiteX11" fmla="*/ 401429 w 1472022"/>
                    <a:gd name="connsiteY11" fmla="*/ 489904 h 10997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472022" h="1099713">
                      <a:moveTo>
                        <a:pt x="913058" y="119790"/>
                      </a:moveTo>
                      <a:cubicBezTo>
                        <a:pt x="985629" y="60825"/>
                        <a:pt x="1058201" y="1861"/>
                        <a:pt x="1141658" y="47"/>
                      </a:cubicBezTo>
                      <a:cubicBezTo>
                        <a:pt x="1225115" y="-1767"/>
                        <a:pt x="1359372" y="49033"/>
                        <a:pt x="1413800" y="108904"/>
                      </a:cubicBezTo>
                      <a:cubicBezTo>
                        <a:pt x="1468228" y="168775"/>
                        <a:pt x="1479115" y="281261"/>
                        <a:pt x="1468229" y="359275"/>
                      </a:cubicBezTo>
                      <a:cubicBezTo>
                        <a:pt x="1457343" y="437289"/>
                        <a:pt x="1410172" y="528004"/>
                        <a:pt x="1348486" y="576990"/>
                      </a:cubicBezTo>
                      <a:cubicBezTo>
                        <a:pt x="1286800" y="625976"/>
                        <a:pt x="1217858" y="604204"/>
                        <a:pt x="1098115" y="653190"/>
                      </a:cubicBezTo>
                      <a:cubicBezTo>
                        <a:pt x="978372" y="702176"/>
                        <a:pt x="757029" y="798333"/>
                        <a:pt x="630029" y="870904"/>
                      </a:cubicBezTo>
                      <a:cubicBezTo>
                        <a:pt x="503029" y="943475"/>
                        <a:pt x="430458" y="1059590"/>
                        <a:pt x="336115" y="1088618"/>
                      </a:cubicBezTo>
                      <a:cubicBezTo>
                        <a:pt x="241772" y="1117646"/>
                        <a:pt x="118401" y="1084989"/>
                        <a:pt x="63972" y="1045075"/>
                      </a:cubicBezTo>
                      <a:cubicBezTo>
                        <a:pt x="9543" y="1005161"/>
                        <a:pt x="13172" y="916261"/>
                        <a:pt x="9543" y="849133"/>
                      </a:cubicBezTo>
                      <a:cubicBezTo>
                        <a:pt x="5914" y="782005"/>
                        <a:pt x="-23114" y="702175"/>
                        <a:pt x="42200" y="642304"/>
                      </a:cubicBezTo>
                      <a:cubicBezTo>
                        <a:pt x="107514" y="582433"/>
                        <a:pt x="254471" y="536168"/>
                        <a:pt x="401429" y="489904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" name="フリーフォーム 56"/>
                <p:cNvSpPr/>
                <p:nvPr/>
              </p:nvSpPr>
              <p:spPr>
                <a:xfrm>
                  <a:off x="3973286" y="2416629"/>
                  <a:ext cx="326571" cy="152400"/>
                </a:xfrm>
                <a:custGeom>
                  <a:avLst/>
                  <a:gdLst>
                    <a:gd name="connsiteX0" fmla="*/ 326571 w 326571"/>
                    <a:gd name="connsiteY0" fmla="*/ 0 h 152400"/>
                    <a:gd name="connsiteX1" fmla="*/ 228600 w 326571"/>
                    <a:gd name="connsiteY1" fmla="*/ 87085 h 152400"/>
                    <a:gd name="connsiteX2" fmla="*/ 0 w 326571"/>
                    <a:gd name="connsiteY2" fmla="*/ 152400 h 152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26571" h="152400">
                      <a:moveTo>
                        <a:pt x="326571" y="0"/>
                      </a:moveTo>
                      <a:cubicBezTo>
                        <a:pt x="304799" y="30842"/>
                        <a:pt x="283028" y="61685"/>
                        <a:pt x="228600" y="87085"/>
                      </a:cubicBezTo>
                      <a:cubicBezTo>
                        <a:pt x="174171" y="112485"/>
                        <a:pt x="87085" y="132442"/>
                        <a:pt x="0" y="15240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8" name="フリーフォーム 57"/>
                <p:cNvSpPr/>
                <p:nvPr/>
              </p:nvSpPr>
              <p:spPr>
                <a:xfrm>
                  <a:off x="5399314" y="2435365"/>
                  <a:ext cx="458800" cy="631839"/>
                </a:xfrm>
                <a:custGeom>
                  <a:avLst/>
                  <a:gdLst>
                    <a:gd name="connsiteX0" fmla="*/ 0 w 458800"/>
                    <a:gd name="connsiteY0" fmla="*/ 33124 h 631839"/>
                    <a:gd name="connsiteX1" fmla="*/ 174172 w 458800"/>
                    <a:gd name="connsiteY1" fmla="*/ 467 h 631839"/>
                    <a:gd name="connsiteX2" fmla="*/ 326572 w 458800"/>
                    <a:gd name="connsiteY2" fmla="*/ 54896 h 631839"/>
                    <a:gd name="connsiteX3" fmla="*/ 457200 w 458800"/>
                    <a:gd name="connsiteY3" fmla="*/ 305267 h 631839"/>
                    <a:gd name="connsiteX4" fmla="*/ 391886 w 458800"/>
                    <a:gd name="connsiteY4" fmla="*/ 533867 h 631839"/>
                    <a:gd name="connsiteX5" fmla="*/ 283029 w 458800"/>
                    <a:gd name="connsiteY5" fmla="*/ 631839 h 6318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58800" h="631839">
                      <a:moveTo>
                        <a:pt x="0" y="33124"/>
                      </a:moveTo>
                      <a:cubicBezTo>
                        <a:pt x="59871" y="14981"/>
                        <a:pt x="119743" y="-3162"/>
                        <a:pt x="174172" y="467"/>
                      </a:cubicBezTo>
                      <a:cubicBezTo>
                        <a:pt x="228601" y="4096"/>
                        <a:pt x="279401" y="4096"/>
                        <a:pt x="326572" y="54896"/>
                      </a:cubicBezTo>
                      <a:cubicBezTo>
                        <a:pt x="373743" y="105696"/>
                        <a:pt x="446314" y="225439"/>
                        <a:pt x="457200" y="305267"/>
                      </a:cubicBezTo>
                      <a:cubicBezTo>
                        <a:pt x="468086" y="385095"/>
                        <a:pt x="420915" y="479438"/>
                        <a:pt x="391886" y="533867"/>
                      </a:cubicBezTo>
                      <a:cubicBezTo>
                        <a:pt x="362858" y="588296"/>
                        <a:pt x="322943" y="610067"/>
                        <a:pt x="283029" y="631839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" name="フリーフォーム 58"/>
                <p:cNvSpPr/>
                <p:nvPr/>
              </p:nvSpPr>
              <p:spPr>
                <a:xfrm>
                  <a:off x="3819856" y="2998681"/>
                  <a:ext cx="2038258" cy="2723129"/>
                </a:xfrm>
                <a:custGeom>
                  <a:avLst/>
                  <a:gdLst>
                    <a:gd name="connsiteX0" fmla="*/ 523544 w 2099944"/>
                    <a:gd name="connsiteY0" fmla="*/ 60205 h 2985689"/>
                    <a:gd name="connsiteX1" fmla="*/ 436458 w 2099944"/>
                    <a:gd name="connsiteY1" fmla="*/ 190833 h 2985689"/>
                    <a:gd name="connsiteX2" fmla="*/ 523544 w 2099944"/>
                    <a:gd name="connsiteY2" fmla="*/ 441205 h 2985689"/>
                    <a:gd name="connsiteX3" fmla="*/ 763030 w 2099944"/>
                    <a:gd name="connsiteY3" fmla="*/ 430319 h 2985689"/>
                    <a:gd name="connsiteX4" fmla="*/ 915430 w 2099944"/>
                    <a:gd name="connsiteY4" fmla="*/ 277919 h 2985689"/>
                    <a:gd name="connsiteX5" fmla="*/ 1209344 w 2099944"/>
                    <a:gd name="connsiteY5" fmla="*/ 125519 h 2985689"/>
                    <a:gd name="connsiteX6" fmla="*/ 1470601 w 2099944"/>
                    <a:gd name="connsiteY6" fmla="*/ 49319 h 2985689"/>
                    <a:gd name="connsiteX7" fmla="*/ 1742744 w 2099944"/>
                    <a:gd name="connsiteY7" fmla="*/ 5776 h 2985689"/>
                    <a:gd name="connsiteX8" fmla="*/ 2014887 w 2099944"/>
                    <a:gd name="connsiteY8" fmla="*/ 179948 h 2985689"/>
                    <a:gd name="connsiteX9" fmla="*/ 2091087 w 2099944"/>
                    <a:gd name="connsiteY9" fmla="*/ 321462 h 2985689"/>
                    <a:gd name="connsiteX10" fmla="*/ 2091087 w 2099944"/>
                    <a:gd name="connsiteY10" fmla="*/ 658919 h 2985689"/>
                    <a:gd name="connsiteX11" fmla="*/ 2025773 w 2099944"/>
                    <a:gd name="connsiteY11" fmla="*/ 865748 h 2985689"/>
                    <a:gd name="connsiteX12" fmla="*/ 1840715 w 2099944"/>
                    <a:gd name="connsiteY12" fmla="*/ 1029033 h 2985689"/>
                    <a:gd name="connsiteX13" fmla="*/ 697715 w 2099944"/>
                    <a:gd name="connsiteY13" fmla="*/ 1377376 h 2985689"/>
                    <a:gd name="connsiteX14" fmla="*/ 469115 w 2099944"/>
                    <a:gd name="connsiteY14" fmla="*/ 1671290 h 2985689"/>
                    <a:gd name="connsiteX15" fmla="*/ 44573 w 2099944"/>
                    <a:gd name="connsiteY15" fmla="*/ 2836062 h 2985689"/>
                    <a:gd name="connsiteX16" fmla="*/ 33687 w 2099944"/>
                    <a:gd name="connsiteY16" fmla="*/ 2934033 h 2985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099944" h="2985689">
                      <a:moveTo>
                        <a:pt x="523544" y="60205"/>
                      </a:moveTo>
                      <a:cubicBezTo>
                        <a:pt x="480001" y="93769"/>
                        <a:pt x="436458" y="127333"/>
                        <a:pt x="436458" y="190833"/>
                      </a:cubicBezTo>
                      <a:cubicBezTo>
                        <a:pt x="436458" y="254333"/>
                        <a:pt x="469115" y="401291"/>
                        <a:pt x="523544" y="441205"/>
                      </a:cubicBezTo>
                      <a:cubicBezTo>
                        <a:pt x="577973" y="481119"/>
                        <a:pt x="697716" y="457533"/>
                        <a:pt x="763030" y="430319"/>
                      </a:cubicBezTo>
                      <a:cubicBezTo>
                        <a:pt x="828344" y="403105"/>
                        <a:pt x="841044" y="328719"/>
                        <a:pt x="915430" y="277919"/>
                      </a:cubicBezTo>
                      <a:cubicBezTo>
                        <a:pt x="989816" y="227119"/>
                        <a:pt x="1116815" y="163619"/>
                        <a:pt x="1209344" y="125519"/>
                      </a:cubicBezTo>
                      <a:cubicBezTo>
                        <a:pt x="1301873" y="87419"/>
                        <a:pt x="1381701" y="69276"/>
                        <a:pt x="1470601" y="49319"/>
                      </a:cubicBezTo>
                      <a:cubicBezTo>
                        <a:pt x="1559501" y="29362"/>
                        <a:pt x="1652030" y="-15995"/>
                        <a:pt x="1742744" y="5776"/>
                      </a:cubicBezTo>
                      <a:cubicBezTo>
                        <a:pt x="1833458" y="27547"/>
                        <a:pt x="1956830" y="127334"/>
                        <a:pt x="2014887" y="179948"/>
                      </a:cubicBezTo>
                      <a:cubicBezTo>
                        <a:pt x="2072944" y="232562"/>
                        <a:pt x="2078387" y="241634"/>
                        <a:pt x="2091087" y="321462"/>
                      </a:cubicBezTo>
                      <a:cubicBezTo>
                        <a:pt x="2103787" y="401290"/>
                        <a:pt x="2101973" y="568205"/>
                        <a:pt x="2091087" y="658919"/>
                      </a:cubicBezTo>
                      <a:cubicBezTo>
                        <a:pt x="2080201" y="749633"/>
                        <a:pt x="2067502" y="804062"/>
                        <a:pt x="2025773" y="865748"/>
                      </a:cubicBezTo>
                      <a:cubicBezTo>
                        <a:pt x="1984044" y="927434"/>
                        <a:pt x="2062058" y="943762"/>
                        <a:pt x="1840715" y="1029033"/>
                      </a:cubicBezTo>
                      <a:cubicBezTo>
                        <a:pt x="1619372" y="1114304"/>
                        <a:pt x="926315" y="1270333"/>
                        <a:pt x="697715" y="1377376"/>
                      </a:cubicBezTo>
                      <a:cubicBezTo>
                        <a:pt x="469115" y="1484419"/>
                        <a:pt x="577972" y="1428176"/>
                        <a:pt x="469115" y="1671290"/>
                      </a:cubicBezTo>
                      <a:cubicBezTo>
                        <a:pt x="360258" y="1914404"/>
                        <a:pt x="117144" y="2625605"/>
                        <a:pt x="44573" y="2836062"/>
                      </a:cubicBezTo>
                      <a:cubicBezTo>
                        <a:pt x="-27998" y="3046519"/>
                        <a:pt x="2844" y="2990276"/>
                        <a:pt x="33687" y="2934033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" name="フリーフォーム 59"/>
                <p:cNvSpPr/>
                <p:nvPr/>
              </p:nvSpPr>
              <p:spPr>
                <a:xfrm>
                  <a:off x="4582151" y="3265713"/>
                  <a:ext cx="1209049" cy="530903"/>
                </a:xfrm>
                <a:custGeom>
                  <a:avLst/>
                  <a:gdLst>
                    <a:gd name="connsiteX0" fmla="*/ 66049 w 1209049"/>
                    <a:gd name="connsiteY0" fmla="*/ 97972 h 530903"/>
                    <a:gd name="connsiteX1" fmla="*/ 735 w 1209049"/>
                    <a:gd name="connsiteY1" fmla="*/ 283029 h 530903"/>
                    <a:gd name="connsiteX2" fmla="*/ 44278 w 1209049"/>
                    <a:gd name="connsiteY2" fmla="*/ 511629 h 530903"/>
                    <a:gd name="connsiteX3" fmla="*/ 229335 w 1209049"/>
                    <a:gd name="connsiteY3" fmla="*/ 489858 h 530903"/>
                    <a:gd name="connsiteX4" fmla="*/ 588563 w 1209049"/>
                    <a:gd name="connsiteY4" fmla="*/ 261258 h 530903"/>
                    <a:gd name="connsiteX5" fmla="*/ 1013106 w 1209049"/>
                    <a:gd name="connsiteY5" fmla="*/ 130629 h 530903"/>
                    <a:gd name="connsiteX6" fmla="*/ 1209049 w 1209049"/>
                    <a:gd name="connsiteY6" fmla="*/ 0 h 5309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209049" h="530903">
                      <a:moveTo>
                        <a:pt x="66049" y="97972"/>
                      </a:moveTo>
                      <a:cubicBezTo>
                        <a:pt x="35206" y="156029"/>
                        <a:pt x="4363" y="214086"/>
                        <a:pt x="735" y="283029"/>
                      </a:cubicBezTo>
                      <a:cubicBezTo>
                        <a:pt x="-2893" y="351972"/>
                        <a:pt x="6178" y="477158"/>
                        <a:pt x="44278" y="511629"/>
                      </a:cubicBezTo>
                      <a:cubicBezTo>
                        <a:pt x="82378" y="546101"/>
                        <a:pt x="138621" y="531587"/>
                        <a:pt x="229335" y="489858"/>
                      </a:cubicBezTo>
                      <a:cubicBezTo>
                        <a:pt x="320049" y="448130"/>
                        <a:pt x="457935" y="321129"/>
                        <a:pt x="588563" y="261258"/>
                      </a:cubicBezTo>
                      <a:cubicBezTo>
                        <a:pt x="719191" y="201387"/>
                        <a:pt x="909692" y="174172"/>
                        <a:pt x="1013106" y="130629"/>
                      </a:cubicBezTo>
                      <a:cubicBezTo>
                        <a:pt x="1116520" y="87086"/>
                        <a:pt x="1162784" y="43543"/>
                        <a:pt x="1209049" y="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" name="フリーフォーム 60"/>
                <p:cNvSpPr/>
                <p:nvPr/>
              </p:nvSpPr>
              <p:spPr>
                <a:xfrm>
                  <a:off x="5475514" y="3559629"/>
                  <a:ext cx="240020" cy="269645"/>
                </a:xfrm>
                <a:custGeom>
                  <a:avLst/>
                  <a:gdLst>
                    <a:gd name="connsiteX0" fmla="*/ 0 w 228600"/>
                    <a:gd name="connsiteY0" fmla="*/ 0 h 261257"/>
                    <a:gd name="connsiteX1" fmla="*/ 152400 w 228600"/>
                    <a:gd name="connsiteY1" fmla="*/ 141514 h 261257"/>
                    <a:gd name="connsiteX2" fmla="*/ 228600 w 228600"/>
                    <a:gd name="connsiteY2" fmla="*/ 261257 h 2612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261257">
                      <a:moveTo>
                        <a:pt x="0" y="0"/>
                      </a:moveTo>
                      <a:cubicBezTo>
                        <a:pt x="57150" y="48985"/>
                        <a:pt x="114300" y="97971"/>
                        <a:pt x="152400" y="141514"/>
                      </a:cubicBezTo>
                      <a:cubicBezTo>
                        <a:pt x="190500" y="185057"/>
                        <a:pt x="209550" y="223157"/>
                        <a:pt x="228600" y="261257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" name="フリーフォーム 61"/>
                <p:cNvSpPr/>
                <p:nvPr/>
              </p:nvSpPr>
              <p:spPr>
                <a:xfrm>
                  <a:off x="5094514" y="3679372"/>
                  <a:ext cx="438294" cy="239486"/>
                </a:xfrm>
                <a:custGeom>
                  <a:avLst/>
                  <a:gdLst>
                    <a:gd name="connsiteX0" fmla="*/ 0 w 544286"/>
                    <a:gd name="connsiteY0" fmla="*/ 0 h 348343"/>
                    <a:gd name="connsiteX1" fmla="*/ 163286 w 544286"/>
                    <a:gd name="connsiteY1" fmla="*/ 130629 h 348343"/>
                    <a:gd name="connsiteX2" fmla="*/ 381000 w 544286"/>
                    <a:gd name="connsiteY2" fmla="*/ 304800 h 348343"/>
                    <a:gd name="connsiteX3" fmla="*/ 544286 w 544286"/>
                    <a:gd name="connsiteY3" fmla="*/ 348343 h 3483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44286" h="348343">
                      <a:moveTo>
                        <a:pt x="0" y="0"/>
                      </a:moveTo>
                      <a:lnTo>
                        <a:pt x="163286" y="130629"/>
                      </a:lnTo>
                      <a:cubicBezTo>
                        <a:pt x="226786" y="181429"/>
                        <a:pt x="317500" y="268514"/>
                        <a:pt x="381000" y="304800"/>
                      </a:cubicBezTo>
                      <a:cubicBezTo>
                        <a:pt x="444500" y="341086"/>
                        <a:pt x="494393" y="344714"/>
                        <a:pt x="544286" y="348343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" name="フリーフォーム 62"/>
                <p:cNvSpPr/>
                <p:nvPr/>
              </p:nvSpPr>
              <p:spPr>
                <a:xfrm rot="522624">
                  <a:off x="4038600" y="2574165"/>
                  <a:ext cx="425517" cy="452064"/>
                </a:xfrm>
                <a:custGeom>
                  <a:avLst/>
                  <a:gdLst>
                    <a:gd name="connsiteX0" fmla="*/ 0 w 425517"/>
                    <a:gd name="connsiteY0" fmla="*/ 114606 h 452064"/>
                    <a:gd name="connsiteX1" fmla="*/ 185057 w 425517"/>
                    <a:gd name="connsiteY1" fmla="*/ 5749 h 452064"/>
                    <a:gd name="connsiteX2" fmla="*/ 337457 w 425517"/>
                    <a:gd name="connsiteY2" fmla="*/ 38406 h 452064"/>
                    <a:gd name="connsiteX3" fmla="*/ 424543 w 425517"/>
                    <a:gd name="connsiteY3" fmla="*/ 234349 h 452064"/>
                    <a:gd name="connsiteX4" fmla="*/ 283029 w 425517"/>
                    <a:gd name="connsiteY4" fmla="*/ 452064 h 4520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25517" h="452064">
                      <a:moveTo>
                        <a:pt x="0" y="114606"/>
                      </a:moveTo>
                      <a:cubicBezTo>
                        <a:pt x="64407" y="66527"/>
                        <a:pt x="128814" y="18449"/>
                        <a:pt x="185057" y="5749"/>
                      </a:cubicBezTo>
                      <a:cubicBezTo>
                        <a:pt x="241300" y="-6951"/>
                        <a:pt x="297543" y="306"/>
                        <a:pt x="337457" y="38406"/>
                      </a:cubicBezTo>
                      <a:cubicBezTo>
                        <a:pt x="377371" y="76506"/>
                        <a:pt x="433614" y="165406"/>
                        <a:pt x="424543" y="234349"/>
                      </a:cubicBezTo>
                      <a:cubicBezTo>
                        <a:pt x="415472" y="303292"/>
                        <a:pt x="349250" y="377678"/>
                        <a:pt x="283029" y="452064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" name="フリーフォーム 63"/>
                <p:cNvSpPr/>
                <p:nvPr/>
              </p:nvSpPr>
              <p:spPr>
                <a:xfrm>
                  <a:off x="4359851" y="2998681"/>
                  <a:ext cx="262156" cy="397662"/>
                </a:xfrm>
                <a:custGeom>
                  <a:avLst/>
                  <a:gdLst>
                    <a:gd name="connsiteX0" fmla="*/ 0 w 278608"/>
                    <a:gd name="connsiteY0" fmla="*/ 46681 h 329710"/>
                    <a:gd name="connsiteX1" fmla="*/ 174171 w 278608"/>
                    <a:gd name="connsiteY1" fmla="*/ 3138 h 329710"/>
                    <a:gd name="connsiteX2" fmla="*/ 272143 w 278608"/>
                    <a:gd name="connsiteY2" fmla="*/ 122881 h 329710"/>
                    <a:gd name="connsiteX3" fmla="*/ 261257 w 278608"/>
                    <a:gd name="connsiteY3" fmla="*/ 329710 h 3297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78608" h="329710">
                      <a:moveTo>
                        <a:pt x="0" y="46681"/>
                      </a:moveTo>
                      <a:cubicBezTo>
                        <a:pt x="64407" y="18559"/>
                        <a:pt x="128814" y="-9562"/>
                        <a:pt x="174171" y="3138"/>
                      </a:cubicBezTo>
                      <a:cubicBezTo>
                        <a:pt x="219528" y="15838"/>
                        <a:pt x="257629" y="68452"/>
                        <a:pt x="272143" y="122881"/>
                      </a:cubicBezTo>
                      <a:cubicBezTo>
                        <a:pt x="286657" y="177310"/>
                        <a:pt x="273957" y="253510"/>
                        <a:pt x="261257" y="329710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" name="フリーフォーム 64"/>
                <p:cNvSpPr/>
                <p:nvPr/>
              </p:nvSpPr>
              <p:spPr>
                <a:xfrm>
                  <a:off x="4633223" y="3332925"/>
                  <a:ext cx="320016" cy="466189"/>
                </a:xfrm>
                <a:custGeom>
                  <a:avLst/>
                  <a:gdLst>
                    <a:gd name="connsiteX0" fmla="*/ 0 w 283267"/>
                    <a:gd name="connsiteY0" fmla="*/ 80833 h 418290"/>
                    <a:gd name="connsiteX1" fmla="*/ 152400 w 283267"/>
                    <a:gd name="connsiteY1" fmla="*/ 4633 h 418290"/>
                    <a:gd name="connsiteX2" fmla="*/ 283029 w 283267"/>
                    <a:gd name="connsiteY2" fmla="*/ 200576 h 418290"/>
                    <a:gd name="connsiteX3" fmla="*/ 119743 w 283267"/>
                    <a:gd name="connsiteY3" fmla="*/ 418290 h 4182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83267" h="418290">
                      <a:moveTo>
                        <a:pt x="0" y="80833"/>
                      </a:moveTo>
                      <a:cubicBezTo>
                        <a:pt x="52614" y="32754"/>
                        <a:pt x="105229" y="-15324"/>
                        <a:pt x="152400" y="4633"/>
                      </a:cubicBezTo>
                      <a:cubicBezTo>
                        <a:pt x="199571" y="24590"/>
                        <a:pt x="288472" y="131633"/>
                        <a:pt x="283029" y="200576"/>
                      </a:cubicBezTo>
                      <a:cubicBezTo>
                        <a:pt x="277586" y="269519"/>
                        <a:pt x="198664" y="343904"/>
                        <a:pt x="119743" y="418290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" name="フリーフォーム 65"/>
                <p:cNvSpPr/>
                <p:nvPr/>
              </p:nvSpPr>
              <p:spPr>
                <a:xfrm>
                  <a:off x="4672601" y="2057400"/>
                  <a:ext cx="313056" cy="348343"/>
                </a:xfrm>
                <a:custGeom>
                  <a:avLst/>
                  <a:gdLst>
                    <a:gd name="connsiteX0" fmla="*/ 30028 w 313056"/>
                    <a:gd name="connsiteY0" fmla="*/ 0 h 348343"/>
                    <a:gd name="connsiteX1" fmla="*/ 8256 w 313056"/>
                    <a:gd name="connsiteY1" fmla="*/ 130629 h 348343"/>
                    <a:gd name="connsiteX2" fmla="*/ 30028 w 313056"/>
                    <a:gd name="connsiteY2" fmla="*/ 217714 h 348343"/>
                    <a:gd name="connsiteX3" fmla="*/ 313056 w 313056"/>
                    <a:gd name="connsiteY3" fmla="*/ 348343 h 3483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13056" h="348343">
                      <a:moveTo>
                        <a:pt x="30028" y="0"/>
                      </a:moveTo>
                      <a:cubicBezTo>
                        <a:pt x="19142" y="47171"/>
                        <a:pt x="8256" y="94343"/>
                        <a:pt x="8256" y="130629"/>
                      </a:cubicBezTo>
                      <a:cubicBezTo>
                        <a:pt x="8256" y="166915"/>
                        <a:pt x="-20772" y="181428"/>
                        <a:pt x="30028" y="217714"/>
                      </a:cubicBezTo>
                      <a:cubicBezTo>
                        <a:pt x="80828" y="254000"/>
                        <a:pt x="196942" y="301171"/>
                        <a:pt x="313056" y="348343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21" name="グループ化 120"/>
              <p:cNvGrpSpPr/>
              <p:nvPr/>
            </p:nvGrpSpPr>
            <p:grpSpPr>
              <a:xfrm rot="4759638">
                <a:off x="7454514" y="5514130"/>
                <a:ext cx="852690" cy="1267719"/>
                <a:chOff x="2318657" y="1531435"/>
                <a:chExt cx="3539457" cy="4190375"/>
              </a:xfrm>
            </p:grpSpPr>
            <p:grpSp>
              <p:nvGrpSpPr>
                <p:cNvPr id="122" name="グループ化 121"/>
                <p:cNvGrpSpPr/>
                <p:nvPr/>
              </p:nvGrpSpPr>
              <p:grpSpPr>
                <a:xfrm>
                  <a:off x="2318657" y="1663780"/>
                  <a:ext cx="2764643" cy="3811734"/>
                  <a:chOff x="2318657" y="1663780"/>
                  <a:chExt cx="2764643" cy="3811734"/>
                </a:xfrm>
              </p:grpSpPr>
              <p:sp>
                <p:nvSpPr>
                  <p:cNvPr id="135" name="フリーフォーム 134"/>
                  <p:cNvSpPr/>
                  <p:nvPr/>
                </p:nvSpPr>
                <p:spPr>
                  <a:xfrm>
                    <a:off x="2318657" y="1663780"/>
                    <a:ext cx="2764643" cy="3811734"/>
                  </a:xfrm>
                  <a:custGeom>
                    <a:avLst/>
                    <a:gdLst>
                      <a:gd name="connsiteX0" fmla="*/ 0 w 2764643"/>
                      <a:gd name="connsiteY0" fmla="*/ 3811734 h 3811734"/>
                      <a:gd name="connsiteX1" fmla="*/ 576943 w 2764643"/>
                      <a:gd name="connsiteY1" fmla="*/ 2559877 h 3811734"/>
                      <a:gd name="connsiteX2" fmla="*/ 979714 w 2764643"/>
                      <a:gd name="connsiteY2" fmla="*/ 1928506 h 3811734"/>
                      <a:gd name="connsiteX3" fmla="*/ 979714 w 2764643"/>
                      <a:gd name="connsiteY3" fmla="*/ 1493077 h 3811734"/>
                      <a:gd name="connsiteX4" fmla="*/ 1012372 w 2764643"/>
                      <a:gd name="connsiteY4" fmla="*/ 905249 h 3811734"/>
                      <a:gd name="connsiteX5" fmla="*/ 1175657 w 2764643"/>
                      <a:gd name="connsiteY5" fmla="*/ 437163 h 3811734"/>
                      <a:gd name="connsiteX6" fmla="*/ 1948543 w 2764643"/>
                      <a:gd name="connsiteY6" fmla="*/ 1734 h 3811734"/>
                      <a:gd name="connsiteX7" fmla="*/ 2264229 w 2764643"/>
                      <a:gd name="connsiteY7" fmla="*/ 295649 h 3811734"/>
                      <a:gd name="connsiteX8" fmla="*/ 2688772 w 2764643"/>
                      <a:gd name="connsiteY8" fmla="*/ 567791 h 3811734"/>
                      <a:gd name="connsiteX9" fmla="*/ 2743200 w 2764643"/>
                      <a:gd name="connsiteY9" fmla="*/ 698420 h 3811734"/>
                      <a:gd name="connsiteX10" fmla="*/ 2449286 w 2764643"/>
                      <a:gd name="connsiteY10" fmla="*/ 785506 h 3811734"/>
                      <a:gd name="connsiteX11" fmla="*/ 1959429 w 2764643"/>
                      <a:gd name="connsiteY11" fmla="*/ 720191 h 3811734"/>
                      <a:gd name="connsiteX12" fmla="*/ 1861457 w 2764643"/>
                      <a:gd name="connsiteY12" fmla="*/ 448049 h 38117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764643" h="3811734">
                        <a:moveTo>
                          <a:pt x="0" y="3811734"/>
                        </a:moveTo>
                        <a:cubicBezTo>
                          <a:pt x="206828" y="3342741"/>
                          <a:pt x="413657" y="2873748"/>
                          <a:pt x="576943" y="2559877"/>
                        </a:cubicBezTo>
                        <a:cubicBezTo>
                          <a:pt x="740229" y="2246006"/>
                          <a:pt x="912586" y="2106306"/>
                          <a:pt x="979714" y="1928506"/>
                        </a:cubicBezTo>
                        <a:cubicBezTo>
                          <a:pt x="1046842" y="1750706"/>
                          <a:pt x="974271" y="1663620"/>
                          <a:pt x="979714" y="1493077"/>
                        </a:cubicBezTo>
                        <a:cubicBezTo>
                          <a:pt x="985157" y="1322534"/>
                          <a:pt x="979715" y="1081235"/>
                          <a:pt x="1012372" y="905249"/>
                        </a:cubicBezTo>
                        <a:cubicBezTo>
                          <a:pt x="1045029" y="729263"/>
                          <a:pt x="1019629" y="587749"/>
                          <a:pt x="1175657" y="437163"/>
                        </a:cubicBezTo>
                        <a:cubicBezTo>
                          <a:pt x="1331685" y="286577"/>
                          <a:pt x="1767114" y="25320"/>
                          <a:pt x="1948543" y="1734"/>
                        </a:cubicBezTo>
                        <a:cubicBezTo>
                          <a:pt x="2129972" y="-21852"/>
                          <a:pt x="2140858" y="201306"/>
                          <a:pt x="2264229" y="295649"/>
                        </a:cubicBezTo>
                        <a:cubicBezTo>
                          <a:pt x="2387600" y="389992"/>
                          <a:pt x="2608944" y="500662"/>
                          <a:pt x="2688772" y="567791"/>
                        </a:cubicBezTo>
                        <a:cubicBezTo>
                          <a:pt x="2768601" y="634919"/>
                          <a:pt x="2783114" y="662134"/>
                          <a:pt x="2743200" y="698420"/>
                        </a:cubicBezTo>
                        <a:cubicBezTo>
                          <a:pt x="2703286" y="734706"/>
                          <a:pt x="2579914" y="781878"/>
                          <a:pt x="2449286" y="785506"/>
                        </a:cubicBezTo>
                        <a:cubicBezTo>
                          <a:pt x="2318658" y="789134"/>
                          <a:pt x="2057400" y="776434"/>
                          <a:pt x="1959429" y="720191"/>
                        </a:cubicBezTo>
                        <a:cubicBezTo>
                          <a:pt x="1861458" y="663948"/>
                          <a:pt x="1861457" y="555998"/>
                          <a:pt x="1861457" y="448049"/>
                        </a:cubicBezTo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36" name="フリーフォーム 135"/>
                  <p:cNvSpPr/>
                  <p:nvPr/>
                </p:nvSpPr>
                <p:spPr>
                  <a:xfrm>
                    <a:off x="3788229" y="2340429"/>
                    <a:ext cx="435428" cy="163459"/>
                  </a:xfrm>
                  <a:custGeom>
                    <a:avLst/>
                    <a:gdLst>
                      <a:gd name="connsiteX0" fmla="*/ 435428 w 435428"/>
                      <a:gd name="connsiteY0" fmla="*/ 0 h 163459"/>
                      <a:gd name="connsiteX1" fmla="*/ 348342 w 435428"/>
                      <a:gd name="connsiteY1" fmla="*/ 97971 h 163459"/>
                      <a:gd name="connsiteX2" fmla="*/ 239485 w 435428"/>
                      <a:gd name="connsiteY2" fmla="*/ 141514 h 163459"/>
                      <a:gd name="connsiteX3" fmla="*/ 141514 w 435428"/>
                      <a:gd name="connsiteY3" fmla="*/ 163285 h 163459"/>
                      <a:gd name="connsiteX4" fmla="*/ 0 w 435428"/>
                      <a:gd name="connsiteY4" fmla="*/ 130628 h 1634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35428" h="163459">
                        <a:moveTo>
                          <a:pt x="435428" y="0"/>
                        </a:moveTo>
                        <a:cubicBezTo>
                          <a:pt x="408213" y="37192"/>
                          <a:pt x="380999" y="74385"/>
                          <a:pt x="348342" y="97971"/>
                        </a:cubicBezTo>
                        <a:cubicBezTo>
                          <a:pt x="315685" y="121557"/>
                          <a:pt x="273956" y="130628"/>
                          <a:pt x="239485" y="141514"/>
                        </a:cubicBezTo>
                        <a:cubicBezTo>
                          <a:pt x="205014" y="152400"/>
                          <a:pt x="181428" y="165099"/>
                          <a:pt x="141514" y="163285"/>
                        </a:cubicBezTo>
                        <a:cubicBezTo>
                          <a:pt x="101600" y="161471"/>
                          <a:pt x="50800" y="146049"/>
                          <a:pt x="0" y="130628"/>
                        </a:cubicBezTo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37" name="フリーフォーム 136"/>
                  <p:cNvSpPr/>
                  <p:nvPr/>
                </p:nvSpPr>
                <p:spPr>
                  <a:xfrm>
                    <a:off x="3897086" y="2514600"/>
                    <a:ext cx="146751" cy="598714"/>
                  </a:xfrm>
                  <a:custGeom>
                    <a:avLst/>
                    <a:gdLst>
                      <a:gd name="connsiteX0" fmla="*/ 0 w 146751"/>
                      <a:gd name="connsiteY0" fmla="*/ 0 h 598714"/>
                      <a:gd name="connsiteX1" fmla="*/ 87085 w 146751"/>
                      <a:gd name="connsiteY1" fmla="*/ 119743 h 598714"/>
                      <a:gd name="connsiteX2" fmla="*/ 141514 w 146751"/>
                      <a:gd name="connsiteY2" fmla="*/ 348343 h 598714"/>
                      <a:gd name="connsiteX3" fmla="*/ 141514 w 146751"/>
                      <a:gd name="connsiteY3" fmla="*/ 598714 h 5987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46751" h="598714">
                        <a:moveTo>
                          <a:pt x="0" y="0"/>
                        </a:moveTo>
                        <a:cubicBezTo>
                          <a:pt x="31749" y="30843"/>
                          <a:pt x="63499" y="61686"/>
                          <a:pt x="87085" y="119743"/>
                        </a:cubicBezTo>
                        <a:cubicBezTo>
                          <a:pt x="110671" y="177800"/>
                          <a:pt x="132442" y="268514"/>
                          <a:pt x="141514" y="348343"/>
                        </a:cubicBezTo>
                        <a:cubicBezTo>
                          <a:pt x="150586" y="428172"/>
                          <a:pt x="146050" y="513443"/>
                          <a:pt x="141514" y="598714"/>
                        </a:cubicBezTo>
                      </a:path>
                    </a:pathLst>
                  </a:cu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123" name="フリーフォーム 122"/>
                <p:cNvSpPr/>
                <p:nvPr/>
              </p:nvSpPr>
              <p:spPr>
                <a:xfrm>
                  <a:off x="4158343" y="1531435"/>
                  <a:ext cx="904336" cy="569508"/>
                </a:xfrm>
                <a:custGeom>
                  <a:avLst/>
                  <a:gdLst>
                    <a:gd name="connsiteX0" fmla="*/ 0 w 904336"/>
                    <a:gd name="connsiteY0" fmla="*/ 155851 h 569508"/>
                    <a:gd name="connsiteX1" fmla="*/ 217714 w 904336"/>
                    <a:gd name="connsiteY1" fmla="*/ 68765 h 569508"/>
                    <a:gd name="connsiteX2" fmla="*/ 587828 w 904336"/>
                    <a:gd name="connsiteY2" fmla="*/ 3451 h 569508"/>
                    <a:gd name="connsiteX3" fmla="*/ 762000 w 904336"/>
                    <a:gd name="connsiteY3" fmla="*/ 177622 h 569508"/>
                    <a:gd name="connsiteX4" fmla="*/ 903514 w 904336"/>
                    <a:gd name="connsiteY4" fmla="*/ 319136 h 569508"/>
                    <a:gd name="connsiteX5" fmla="*/ 696686 w 904336"/>
                    <a:gd name="connsiteY5" fmla="*/ 569508 h 5695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04336" h="569508">
                      <a:moveTo>
                        <a:pt x="0" y="155851"/>
                      </a:moveTo>
                      <a:cubicBezTo>
                        <a:pt x="59871" y="125008"/>
                        <a:pt x="119743" y="94165"/>
                        <a:pt x="217714" y="68765"/>
                      </a:cubicBezTo>
                      <a:cubicBezTo>
                        <a:pt x="315685" y="43365"/>
                        <a:pt x="497114" y="-14692"/>
                        <a:pt x="587828" y="3451"/>
                      </a:cubicBezTo>
                      <a:cubicBezTo>
                        <a:pt x="678542" y="21594"/>
                        <a:pt x="762000" y="177622"/>
                        <a:pt x="762000" y="177622"/>
                      </a:cubicBezTo>
                      <a:cubicBezTo>
                        <a:pt x="814614" y="230236"/>
                        <a:pt x="914400" y="253822"/>
                        <a:pt x="903514" y="319136"/>
                      </a:cubicBezTo>
                      <a:cubicBezTo>
                        <a:pt x="892628" y="384450"/>
                        <a:pt x="794657" y="476979"/>
                        <a:pt x="696686" y="569508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4" name="フリーフォーム 123"/>
                <p:cNvSpPr/>
                <p:nvPr/>
              </p:nvSpPr>
              <p:spPr>
                <a:xfrm rot="21194114">
                  <a:off x="4006823" y="1981200"/>
                  <a:ext cx="1525985" cy="1015351"/>
                </a:xfrm>
                <a:custGeom>
                  <a:avLst/>
                  <a:gdLst>
                    <a:gd name="connsiteX0" fmla="*/ 913058 w 1472022"/>
                    <a:gd name="connsiteY0" fmla="*/ 119790 h 1099713"/>
                    <a:gd name="connsiteX1" fmla="*/ 1141658 w 1472022"/>
                    <a:gd name="connsiteY1" fmla="*/ 47 h 1099713"/>
                    <a:gd name="connsiteX2" fmla="*/ 1413800 w 1472022"/>
                    <a:gd name="connsiteY2" fmla="*/ 108904 h 1099713"/>
                    <a:gd name="connsiteX3" fmla="*/ 1468229 w 1472022"/>
                    <a:gd name="connsiteY3" fmla="*/ 359275 h 1099713"/>
                    <a:gd name="connsiteX4" fmla="*/ 1348486 w 1472022"/>
                    <a:gd name="connsiteY4" fmla="*/ 576990 h 1099713"/>
                    <a:gd name="connsiteX5" fmla="*/ 1098115 w 1472022"/>
                    <a:gd name="connsiteY5" fmla="*/ 653190 h 1099713"/>
                    <a:gd name="connsiteX6" fmla="*/ 630029 w 1472022"/>
                    <a:gd name="connsiteY6" fmla="*/ 870904 h 1099713"/>
                    <a:gd name="connsiteX7" fmla="*/ 336115 w 1472022"/>
                    <a:gd name="connsiteY7" fmla="*/ 1088618 h 1099713"/>
                    <a:gd name="connsiteX8" fmla="*/ 63972 w 1472022"/>
                    <a:gd name="connsiteY8" fmla="*/ 1045075 h 1099713"/>
                    <a:gd name="connsiteX9" fmla="*/ 9543 w 1472022"/>
                    <a:gd name="connsiteY9" fmla="*/ 849133 h 1099713"/>
                    <a:gd name="connsiteX10" fmla="*/ 42200 w 1472022"/>
                    <a:gd name="connsiteY10" fmla="*/ 642304 h 1099713"/>
                    <a:gd name="connsiteX11" fmla="*/ 401429 w 1472022"/>
                    <a:gd name="connsiteY11" fmla="*/ 489904 h 10997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472022" h="1099713">
                      <a:moveTo>
                        <a:pt x="913058" y="119790"/>
                      </a:moveTo>
                      <a:cubicBezTo>
                        <a:pt x="985629" y="60825"/>
                        <a:pt x="1058201" y="1861"/>
                        <a:pt x="1141658" y="47"/>
                      </a:cubicBezTo>
                      <a:cubicBezTo>
                        <a:pt x="1225115" y="-1767"/>
                        <a:pt x="1359372" y="49033"/>
                        <a:pt x="1413800" y="108904"/>
                      </a:cubicBezTo>
                      <a:cubicBezTo>
                        <a:pt x="1468228" y="168775"/>
                        <a:pt x="1479115" y="281261"/>
                        <a:pt x="1468229" y="359275"/>
                      </a:cubicBezTo>
                      <a:cubicBezTo>
                        <a:pt x="1457343" y="437289"/>
                        <a:pt x="1410172" y="528004"/>
                        <a:pt x="1348486" y="576990"/>
                      </a:cubicBezTo>
                      <a:cubicBezTo>
                        <a:pt x="1286800" y="625976"/>
                        <a:pt x="1217858" y="604204"/>
                        <a:pt x="1098115" y="653190"/>
                      </a:cubicBezTo>
                      <a:cubicBezTo>
                        <a:pt x="978372" y="702176"/>
                        <a:pt x="757029" y="798333"/>
                        <a:pt x="630029" y="870904"/>
                      </a:cubicBezTo>
                      <a:cubicBezTo>
                        <a:pt x="503029" y="943475"/>
                        <a:pt x="430458" y="1059590"/>
                        <a:pt x="336115" y="1088618"/>
                      </a:cubicBezTo>
                      <a:cubicBezTo>
                        <a:pt x="241772" y="1117646"/>
                        <a:pt x="118401" y="1084989"/>
                        <a:pt x="63972" y="1045075"/>
                      </a:cubicBezTo>
                      <a:cubicBezTo>
                        <a:pt x="9543" y="1005161"/>
                        <a:pt x="13172" y="916261"/>
                        <a:pt x="9543" y="849133"/>
                      </a:cubicBezTo>
                      <a:cubicBezTo>
                        <a:pt x="5914" y="782005"/>
                        <a:pt x="-23114" y="702175"/>
                        <a:pt x="42200" y="642304"/>
                      </a:cubicBezTo>
                      <a:cubicBezTo>
                        <a:pt x="107514" y="582433"/>
                        <a:pt x="254471" y="536168"/>
                        <a:pt x="401429" y="489904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5" name="フリーフォーム 124"/>
                <p:cNvSpPr/>
                <p:nvPr/>
              </p:nvSpPr>
              <p:spPr>
                <a:xfrm>
                  <a:off x="3973286" y="2416629"/>
                  <a:ext cx="326571" cy="152400"/>
                </a:xfrm>
                <a:custGeom>
                  <a:avLst/>
                  <a:gdLst>
                    <a:gd name="connsiteX0" fmla="*/ 326571 w 326571"/>
                    <a:gd name="connsiteY0" fmla="*/ 0 h 152400"/>
                    <a:gd name="connsiteX1" fmla="*/ 228600 w 326571"/>
                    <a:gd name="connsiteY1" fmla="*/ 87085 h 152400"/>
                    <a:gd name="connsiteX2" fmla="*/ 0 w 326571"/>
                    <a:gd name="connsiteY2" fmla="*/ 152400 h 152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26571" h="152400">
                      <a:moveTo>
                        <a:pt x="326571" y="0"/>
                      </a:moveTo>
                      <a:cubicBezTo>
                        <a:pt x="304799" y="30842"/>
                        <a:pt x="283028" y="61685"/>
                        <a:pt x="228600" y="87085"/>
                      </a:cubicBezTo>
                      <a:cubicBezTo>
                        <a:pt x="174171" y="112485"/>
                        <a:pt x="87085" y="132442"/>
                        <a:pt x="0" y="15240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6" name="フリーフォーム 125"/>
                <p:cNvSpPr/>
                <p:nvPr/>
              </p:nvSpPr>
              <p:spPr>
                <a:xfrm>
                  <a:off x="5399314" y="2435365"/>
                  <a:ext cx="458800" cy="631839"/>
                </a:xfrm>
                <a:custGeom>
                  <a:avLst/>
                  <a:gdLst>
                    <a:gd name="connsiteX0" fmla="*/ 0 w 458800"/>
                    <a:gd name="connsiteY0" fmla="*/ 33124 h 631839"/>
                    <a:gd name="connsiteX1" fmla="*/ 174172 w 458800"/>
                    <a:gd name="connsiteY1" fmla="*/ 467 h 631839"/>
                    <a:gd name="connsiteX2" fmla="*/ 326572 w 458800"/>
                    <a:gd name="connsiteY2" fmla="*/ 54896 h 631839"/>
                    <a:gd name="connsiteX3" fmla="*/ 457200 w 458800"/>
                    <a:gd name="connsiteY3" fmla="*/ 305267 h 631839"/>
                    <a:gd name="connsiteX4" fmla="*/ 391886 w 458800"/>
                    <a:gd name="connsiteY4" fmla="*/ 533867 h 631839"/>
                    <a:gd name="connsiteX5" fmla="*/ 283029 w 458800"/>
                    <a:gd name="connsiteY5" fmla="*/ 631839 h 6318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58800" h="631839">
                      <a:moveTo>
                        <a:pt x="0" y="33124"/>
                      </a:moveTo>
                      <a:cubicBezTo>
                        <a:pt x="59871" y="14981"/>
                        <a:pt x="119743" y="-3162"/>
                        <a:pt x="174172" y="467"/>
                      </a:cubicBezTo>
                      <a:cubicBezTo>
                        <a:pt x="228601" y="4096"/>
                        <a:pt x="279401" y="4096"/>
                        <a:pt x="326572" y="54896"/>
                      </a:cubicBezTo>
                      <a:cubicBezTo>
                        <a:pt x="373743" y="105696"/>
                        <a:pt x="446314" y="225439"/>
                        <a:pt x="457200" y="305267"/>
                      </a:cubicBezTo>
                      <a:cubicBezTo>
                        <a:pt x="468086" y="385095"/>
                        <a:pt x="420915" y="479438"/>
                        <a:pt x="391886" y="533867"/>
                      </a:cubicBezTo>
                      <a:cubicBezTo>
                        <a:pt x="362858" y="588296"/>
                        <a:pt x="322943" y="610067"/>
                        <a:pt x="283029" y="631839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7" name="フリーフォーム 126"/>
                <p:cNvSpPr/>
                <p:nvPr/>
              </p:nvSpPr>
              <p:spPr>
                <a:xfrm>
                  <a:off x="3819856" y="2998681"/>
                  <a:ext cx="2038258" cy="2723129"/>
                </a:xfrm>
                <a:custGeom>
                  <a:avLst/>
                  <a:gdLst>
                    <a:gd name="connsiteX0" fmla="*/ 523544 w 2099944"/>
                    <a:gd name="connsiteY0" fmla="*/ 60205 h 2985689"/>
                    <a:gd name="connsiteX1" fmla="*/ 436458 w 2099944"/>
                    <a:gd name="connsiteY1" fmla="*/ 190833 h 2985689"/>
                    <a:gd name="connsiteX2" fmla="*/ 523544 w 2099944"/>
                    <a:gd name="connsiteY2" fmla="*/ 441205 h 2985689"/>
                    <a:gd name="connsiteX3" fmla="*/ 763030 w 2099944"/>
                    <a:gd name="connsiteY3" fmla="*/ 430319 h 2985689"/>
                    <a:gd name="connsiteX4" fmla="*/ 915430 w 2099944"/>
                    <a:gd name="connsiteY4" fmla="*/ 277919 h 2985689"/>
                    <a:gd name="connsiteX5" fmla="*/ 1209344 w 2099944"/>
                    <a:gd name="connsiteY5" fmla="*/ 125519 h 2985689"/>
                    <a:gd name="connsiteX6" fmla="*/ 1470601 w 2099944"/>
                    <a:gd name="connsiteY6" fmla="*/ 49319 h 2985689"/>
                    <a:gd name="connsiteX7" fmla="*/ 1742744 w 2099944"/>
                    <a:gd name="connsiteY7" fmla="*/ 5776 h 2985689"/>
                    <a:gd name="connsiteX8" fmla="*/ 2014887 w 2099944"/>
                    <a:gd name="connsiteY8" fmla="*/ 179948 h 2985689"/>
                    <a:gd name="connsiteX9" fmla="*/ 2091087 w 2099944"/>
                    <a:gd name="connsiteY9" fmla="*/ 321462 h 2985689"/>
                    <a:gd name="connsiteX10" fmla="*/ 2091087 w 2099944"/>
                    <a:gd name="connsiteY10" fmla="*/ 658919 h 2985689"/>
                    <a:gd name="connsiteX11" fmla="*/ 2025773 w 2099944"/>
                    <a:gd name="connsiteY11" fmla="*/ 865748 h 2985689"/>
                    <a:gd name="connsiteX12" fmla="*/ 1840715 w 2099944"/>
                    <a:gd name="connsiteY12" fmla="*/ 1029033 h 2985689"/>
                    <a:gd name="connsiteX13" fmla="*/ 697715 w 2099944"/>
                    <a:gd name="connsiteY13" fmla="*/ 1377376 h 2985689"/>
                    <a:gd name="connsiteX14" fmla="*/ 469115 w 2099944"/>
                    <a:gd name="connsiteY14" fmla="*/ 1671290 h 2985689"/>
                    <a:gd name="connsiteX15" fmla="*/ 44573 w 2099944"/>
                    <a:gd name="connsiteY15" fmla="*/ 2836062 h 2985689"/>
                    <a:gd name="connsiteX16" fmla="*/ 33687 w 2099944"/>
                    <a:gd name="connsiteY16" fmla="*/ 2934033 h 2985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099944" h="2985689">
                      <a:moveTo>
                        <a:pt x="523544" y="60205"/>
                      </a:moveTo>
                      <a:cubicBezTo>
                        <a:pt x="480001" y="93769"/>
                        <a:pt x="436458" y="127333"/>
                        <a:pt x="436458" y="190833"/>
                      </a:cubicBezTo>
                      <a:cubicBezTo>
                        <a:pt x="436458" y="254333"/>
                        <a:pt x="469115" y="401291"/>
                        <a:pt x="523544" y="441205"/>
                      </a:cubicBezTo>
                      <a:cubicBezTo>
                        <a:pt x="577973" y="481119"/>
                        <a:pt x="697716" y="457533"/>
                        <a:pt x="763030" y="430319"/>
                      </a:cubicBezTo>
                      <a:cubicBezTo>
                        <a:pt x="828344" y="403105"/>
                        <a:pt x="841044" y="328719"/>
                        <a:pt x="915430" y="277919"/>
                      </a:cubicBezTo>
                      <a:cubicBezTo>
                        <a:pt x="989816" y="227119"/>
                        <a:pt x="1116815" y="163619"/>
                        <a:pt x="1209344" y="125519"/>
                      </a:cubicBezTo>
                      <a:cubicBezTo>
                        <a:pt x="1301873" y="87419"/>
                        <a:pt x="1381701" y="69276"/>
                        <a:pt x="1470601" y="49319"/>
                      </a:cubicBezTo>
                      <a:cubicBezTo>
                        <a:pt x="1559501" y="29362"/>
                        <a:pt x="1652030" y="-15995"/>
                        <a:pt x="1742744" y="5776"/>
                      </a:cubicBezTo>
                      <a:cubicBezTo>
                        <a:pt x="1833458" y="27547"/>
                        <a:pt x="1956830" y="127334"/>
                        <a:pt x="2014887" y="179948"/>
                      </a:cubicBezTo>
                      <a:cubicBezTo>
                        <a:pt x="2072944" y="232562"/>
                        <a:pt x="2078387" y="241634"/>
                        <a:pt x="2091087" y="321462"/>
                      </a:cubicBezTo>
                      <a:cubicBezTo>
                        <a:pt x="2103787" y="401290"/>
                        <a:pt x="2101973" y="568205"/>
                        <a:pt x="2091087" y="658919"/>
                      </a:cubicBezTo>
                      <a:cubicBezTo>
                        <a:pt x="2080201" y="749633"/>
                        <a:pt x="2067502" y="804062"/>
                        <a:pt x="2025773" y="865748"/>
                      </a:cubicBezTo>
                      <a:cubicBezTo>
                        <a:pt x="1984044" y="927434"/>
                        <a:pt x="2062058" y="943762"/>
                        <a:pt x="1840715" y="1029033"/>
                      </a:cubicBezTo>
                      <a:cubicBezTo>
                        <a:pt x="1619372" y="1114304"/>
                        <a:pt x="926315" y="1270333"/>
                        <a:pt x="697715" y="1377376"/>
                      </a:cubicBezTo>
                      <a:cubicBezTo>
                        <a:pt x="469115" y="1484419"/>
                        <a:pt x="577972" y="1428176"/>
                        <a:pt x="469115" y="1671290"/>
                      </a:cubicBezTo>
                      <a:cubicBezTo>
                        <a:pt x="360258" y="1914404"/>
                        <a:pt x="117144" y="2625605"/>
                        <a:pt x="44573" y="2836062"/>
                      </a:cubicBezTo>
                      <a:cubicBezTo>
                        <a:pt x="-27998" y="3046519"/>
                        <a:pt x="2844" y="2990276"/>
                        <a:pt x="33687" y="2934033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8" name="フリーフォーム 127"/>
                <p:cNvSpPr/>
                <p:nvPr/>
              </p:nvSpPr>
              <p:spPr>
                <a:xfrm>
                  <a:off x="4582151" y="3265713"/>
                  <a:ext cx="1209049" cy="530903"/>
                </a:xfrm>
                <a:custGeom>
                  <a:avLst/>
                  <a:gdLst>
                    <a:gd name="connsiteX0" fmla="*/ 66049 w 1209049"/>
                    <a:gd name="connsiteY0" fmla="*/ 97972 h 530903"/>
                    <a:gd name="connsiteX1" fmla="*/ 735 w 1209049"/>
                    <a:gd name="connsiteY1" fmla="*/ 283029 h 530903"/>
                    <a:gd name="connsiteX2" fmla="*/ 44278 w 1209049"/>
                    <a:gd name="connsiteY2" fmla="*/ 511629 h 530903"/>
                    <a:gd name="connsiteX3" fmla="*/ 229335 w 1209049"/>
                    <a:gd name="connsiteY3" fmla="*/ 489858 h 530903"/>
                    <a:gd name="connsiteX4" fmla="*/ 588563 w 1209049"/>
                    <a:gd name="connsiteY4" fmla="*/ 261258 h 530903"/>
                    <a:gd name="connsiteX5" fmla="*/ 1013106 w 1209049"/>
                    <a:gd name="connsiteY5" fmla="*/ 130629 h 530903"/>
                    <a:gd name="connsiteX6" fmla="*/ 1209049 w 1209049"/>
                    <a:gd name="connsiteY6" fmla="*/ 0 h 5309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209049" h="530903">
                      <a:moveTo>
                        <a:pt x="66049" y="97972"/>
                      </a:moveTo>
                      <a:cubicBezTo>
                        <a:pt x="35206" y="156029"/>
                        <a:pt x="4363" y="214086"/>
                        <a:pt x="735" y="283029"/>
                      </a:cubicBezTo>
                      <a:cubicBezTo>
                        <a:pt x="-2893" y="351972"/>
                        <a:pt x="6178" y="477158"/>
                        <a:pt x="44278" y="511629"/>
                      </a:cubicBezTo>
                      <a:cubicBezTo>
                        <a:pt x="82378" y="546101"/>
                        <a:pt x="138621" y="531587"/>
                        <a:pt x="229335" y="489858"/>
                      </a:cubicBezTo>
                      <a:cubicBezTo>
                        <a:pt x="320049" y="448130"/>
                        <a:pt x="457935" y="321129"/>
                        <a:pt x="588563" y="261258"/>
                      </a:cubicBezTo>
                      <a:cubicBezTo>
                        <a:pt x="719191" y="201387"/>
                        <a:pt x="909692" y="174172"/>
                        <a:pt x="1013106" y="130629"/>
                      </a:cubicBezTo>
                      <a:cubicBezTo>
                        <a:pt x="1116520" y="87086"/>
                        <a:pt x="1162784" y="43543"/>
                        <a:pt x="1209049" y="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9" name="フリーフォーム 128"/>
                <p:cNvSpPr/>
                <p:nvPr/>
              </p:nvSpPr>
              <p:spPr>
                <a:xfrm>
                  <a:off x="5475514" y="3559629"/>
                  <a:ext cx="240020" cy="269645"/>
                </a:xfrm>
                <a:custGeom>
                  <a:avLst/>
                  <a:gdLst>
                    <a:gd name="connsiteX0" fmla="*/ 0 w 228600"/>
                    <a:gd name="connsiteY0" fmla="*/ 0 h 261257"/>
                    <a:gd name="connsiteX1" fmla="*/ 152400 w 228600"/>
                    <a:gd name="connsiteY1" fmla="*/ 141514 h 261257"/>
                    <a:gd name="connsiteX2" fmla="*/ 228600 w 228600"/>
                    <a:gd name="connsiteY2" fmla="*/ 261257 h 2612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8600" h="261257">
                      <a:moveTo>
                        <a:pt x="0" y="0"/>
                      </a:moveTo>
                      <a:cubicBezTo>
                        <a:pt x="57150" y="48985"/>
                        <a:pt x="114300" y="97971"/>
                        <a:pt x="152400" y="141514"/>
                      </a:cubicBezTo>
                      <a:cubicBezTo>
                        <a:pt x="190500" y="185057"/>
                        <a:pt x="209550" y="223157"/>
                        <a:pt x="228600" y="261257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0" name="フリーフォーム 129"/>
                <p:cNvSpPr/>
                <p:nvPr/>
              </p:nvSpPr>
              <p:spPr>
                <a:xfrm>
                  <a:off x="5094514" y="3679372"/>
                  <a:ext cx="438294" cy="239486"/>
                </a:xfrm>
                <a:custGeom>
                  <a:avLst/>
                  <a:gdLst>
                    <a:gd name="connsiteX0" fmla="*/ 0 w 544286"/>
                    <a:gd name="connsiteY0" fmla="*/ 0 h 348343"/>
                    <a:gd name="connsiteX1" fmla="*/ 163286 w 544286"/>
                    <a:gd name="connsiteY1" fmla="*/ 130629 h 348343"/>
                    <a:gd name="connsiteX2" fmla="*/ 381000 w 544286"/>
                    <a:gd name="connsiteY2" fmla="*/ 304800 h 348343"/>
                    <a:gd name="connsiteX3" fmla="*/ 544286 w 544286"/>
                    <a:gd name="connsiteY3" fmla="*/ 348343 h 3483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44286" h="348343">
                      <a:moveTo>
                        <a:pt x="0" y="0"/>
                      </a:moveTo>
                      <a:lnTo>
                        <a:pt x="163286" y="130629"/>
                      </a:lnTo>
                      <a:cubicBezTo>
                        <a:pt x="226786" y="181429"/>
                        <a:pt x="317500" y="268514"/>
                        <a:pt x="381000" y="304800"/>
                      </a:cubicBezTo>
                      <a:cubicBezTo>
                        <a:pt x="444500" y="341086"/>
                        <a:pt x="494393" y="344714"/>
                        <a:pt x="544286" y="348343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1" name="フリーフォーム 130"/>
                <p:cNvSpPr/>
                <p:nvPr/>
              </p:nvSpPr>
              <p:spPr>
                <a:xfrm rot="522624">
                  <a:off x="4038600" y="2574165"/>
                  <a:ext cx="425517" cy="452064"/>
                </a:xfrm>
                <a:custGeom>
                  <a:avLst/>
                  <a:gdLst>
                    <a:gd name="connsiteX0" fmla="*/ 0 w 425517"/>
                    <a:gd name="connsiteY0" fmla="*/ 114606 h 452064"/>
                    <a:gd name="connsiteX1" fmla="*/ 185057 w 425517"/>
                    <a:gd name="connsiteY1" fmla="*/ 5749 h 452064"/>
                    <a:gd name="connsiteX2" fmla="*/ 337457 w 425517"/>
                    <a:gd name="connsiteY2" fmla="*/ 38406 h 452064"/>
                    <a:gd name="connsiteX3" fmla="*/ 424543 w 425517"/>
                    <a:gd name="connsiteY3" fmla="*/ 234349 h 452064"/>
                    <a:gd name="connsiteX4" fmla="*/ 283029 w 425517"/>
                    <a:gd name="connsiteY4" fmla="*/ 452064 h 4520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25517" h="452064">
                      <a:moveTo>
                        <a:pt x="0" y="114606"/>
                      </a:moveTo>
                      <a:cubicBezTo>
                        <a:pt x="64407" y="66527"/>
                        <a:pt x="128814" y="18449"/>
                        <a:pt x="185057" y="5749"/>
                      </a:cubicBezTo>
                      <a:cubicBezTo>
                        <a:pt x="241300" y="-6951"/>
                        <a:pt x="297543" y="306"/>
                        <a:pt x="337457" y="38406"/>
                      </a:cubicBezTo>
                      <a:cubicBezTo>
                        <a:pt x="377371" y="76506"/>
                        <a:pt x="433614" y="165406"/>
                        <a:pt x="424543" y="234349"/>
                      </a:cubicBezTo>
                      <a:cubicBezTo>
                        <a:pt x="415472" y="303292"/>
                        <a:pt x="349250" y="377678"/>
                        <a:pt x="283029" y="452064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2" name="フリーフォーム 131"/>
                <p:cNvSpPr/>
                <p:nvPr/>
              </p:nvSpPr>
              <p:spPr>
                <a:xfrm>
                  <a:off x="4359851" y="2998681"/>
                  <a:ext cx="262156" cy="397662"/>
                </a:xfrm>
                <a:custGeom>
                  <a:avLst/>
                  <a:gdLst>
                    <a:gd name="connsiteX0" fmla="*/ 0 w 278608"/>
                    <a:gd name="connsiteY0" fmla="*/ 46681 h 329710"/>
                    <a:gd name="connsiteX1" fmla="*/ 174171 w 278608"/>
                    <a:gd name="connsiteY1" fmla="*/ 3138 h 329710"/>
                    <a:gd name="connsiteX2" fmla="*/ 272143 w 278608"/>
                    <a:gd name="connsiteY2" fmla="*/ 122881 h 329710"/>
                    <a:gd name="connsiteX3" fmla="*/ 261257 w 278608"/>
                    <a:gd name="connsiteY3" fmla="*/ 329710 h 3297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78608" h="329710">
                      <a:moveTo>
                        <a:pt x="0" y="46681"/>
                      </a:moveTo>
                      <a:cubicBezTo>
                        <a:pt x="64407" y="18559"/>
                        <a:pt x="128814" y="-9562"/>
                        <a:pt x="174171" y="3138"/>
                      </a:cubicBezTo>
                      <a:cubicBezTo>
                        <a:pt x="219528" y="15838"/>
                        <a:pt x="257629" y="68452"/>
                        <a:pt x="272143" y="122881"/>
                      </a:cubicBezTo>
                      <a:cubicBezTo>
                        <a:pt x="286657" y="177310"/>
                        <a:pt x="273957" y="253510"/>
                        <a:pt x="261257" y="329710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3" name="フリーフォーム 132"/>
                <p:cNvSpPr/>
                <p:nvPr/>
              </p:nvSpPr>
              <p:spPr>
                <a:xfrm>
                  <a:off x="4633223" y="3332925"/>
                  <a:ext cx="320016" cy="466189"/>
                </a:xfrm>
                <a:custGeom>
                  <a:avLst/>
                  <a:gdLst>
                    <a:gd name="connsiteX0" fmla="*/ 0 w 283267"/>
                    <a:gd name="connsiteY0" fmla="*/ 80833 h 418290"/>
                    <a:gd name="connsiteX1" fmla="*/ 152400 w 283267"/>
                    <a:gd name="connsiteY1" fmla="*/ 4633 h 418290"/>
                    <a:gd name="connsiteX2" fmla="*/ 283029 w 283267"/>
                    <a:gd name="connsiteY2" fmla="*/ 200576 h 418290"/>
                    <a:gd name="connsiteX3" fmla="*/ 119743 w 283267"/>
                    <a:gd name="connsiteY3" fmla="*/ 418290 h 4182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83267" h="418290">
                      <a:moveTo>
                        <a:pt x="0" y="80833"/>
                      </a:moveTo>
                      <a:cubicBezTo>
                        <a:pt x="52614" y="32754"/>
                        <a:pt x="105229" y="-15324"/>
                        <a:pt x="152400" y="4633"/>
                      </a:cubicBezTo>
                      <a:cubicBezTo>
                        <a:pt x="199571" y="24590"/>
                        <a:pt x="288472" y="131633"/>
                        <a:pt x="283029" y="200576"/>
                      </a:cubicBezTo>
                      <a:cubicBezTo>
                        <a:pt x="277586" y="269519"/>
                        <a:pt x="198664" y="343904"/>
                        <a:pt x="119743" y="418290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4" name="フリーフォーム 133"/>
                <p:cNvSpPr/>
                <p:nvPr/>
              </p:nvSpPr>
              <p:spPr>
                <a:xfrm>
                  <a:off x="4672601" y="2057400"/>
                  <a:ext cx="313056" cy="348343"/>
                </a:xfrm>
                <a:custGeom>
                  <a:avLst/>
                  <a:gdLst>
                    <a:gd name="connsiteX0" fmla="*/ 30028 w 313056"/>
                    <a:gd name="connsiteY0" fmla="*/ 0 h 348343"/>
                    <a:gd name="connsiteX1" fmla="*/ 8256 w 313056"/>
                    <a:gd name="connsiteY1" fmla="*/ 130629 h 348343"/>
                    <a:gd name="connsiteX2" fmla="*/ 30028 w 313056"/>
                    <a:gd name="connsiteY2" fmla="*/ 217714 h 348343"/>
                    <a:gd name="connsiteX3" fmla="*/ 313056 w 313056"/>
                    <a:gd name="connsiteY3" fmla="*/ 348343 h 3483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13056" h="348343">
                      <a:moveTo>
                        <a:pt x="30028" y="0"/>
                      </a:moveTo>
                      <a:cubicBezTo>
                        <a:pt x="19142" y="47171"/>
                        <a:pt x="8256" y="94343"/>
                        <a:pt x="8256" y="130629"/>
                      </a:cubicBezTo>
                      <a:cubicBezTo>
                        <a:pt x="8256" y="166915"/>
                        <a:pt x="-20772" y="181428"/>
                        <a:pt x="30028" y="217714"/>
                      </a:cubicBezTo>
                      <a:cubicBezTo>
                        <a:pt x="80828" y="254000"/>
                        <a:pt x="196942" y="301171"/>
                        <a:pt x="313056" y="348343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39" name="円弧 138"/>
              <p:cNvSpPr/>
              <p:nvPr/>
            </p:nvSpPr>
            <p:spPr>
              <a:xfrm>
                <a:off x="8051278" y="5024576"/>
                <a:ext cx="395751" cy="540779"/>
              </a:xfrm>
              <a:prstGeom prst="arc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" name="円弧 139"/>
              <p:cNvSpPr/>
              <p:nvPr/>
            </p:nvSpPr>
            <p:spPr>
              <a:xfrm rot="674554">
                <a:off x="8236598" y="5360063"/>
                <a:ext cx="395751" cy="540779"/>
              </a:xfrm>
              <a:prstGeom prst="arc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1" name="円弧 140"/>
              <p:cNvSpPr/>
              <p:nvPr/>
            </p:nvSpPr>
            <p:spPr>
              <a:xfrm rot="1461670">
                <a:off x="8314060" y="5698186"/>
                <a:ext cx="395751" cy="540779"/>
              </a:xfrm>
              <a:prstGeom prst="arc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3" name="円弧 142"/>
              <p:cNvSpPr/>
              <p:nvPr/>
            </p:nvSpPr>
            <p:spPr>
              <a:xfrm rot="677058">
                <a:off x="8290688" y="5122272"/>
                <a:ext cx="395751" cy="540779"/>
              </a:xfrm>
              <a:prstGeom prst="arc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4" name="円弧 143"/>
              <p:cNvSpPr/>
              <p:nvPr/>
            </p:nvSpPr>
            <p:spPr>
              <a:xfrm rot="1040827">
                <a:off x="8452640" y="5502898"/>
                <a:ext cx="395751" cy="540779"/>
              </a:xfrm>
              <a:prstGeom prst="arc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5" name="円弧 144"/>
              <p:cNvSpPr/>
              <p:nvPr/>
            </p:nvSpPr>
            <p:spPr>
              <a:xfrm rot="1276301">
                <a:off x="8496250" y="5231327"/>
                <a:ext cx="395751" cy="540779"/>
              </a:xfrm>
              <a:prstGeom prst="arc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1" name="グループ化 30"/>
          <p:cNvGrpSpPr/>
          <p:nvPr/>
        </p:nvGrpSpPr>
        <p:grpSpPr>
          <a:xfrm>
            <a:off x="217714" y="128993"/>
            <a:ext cx="3754211" cy="6411405"/>
            <a:chOff x="217714" y="128993"/>
            <a:chExt cx="3754211" cy="6411405"/>
          </a:xfrm>
        </p:grpSpPr>
        <p:grpSp>
          <p:nvGrpSpPr>
            <p:cNvPr id="74" name="グループ化 73"/>
            <p:cNvGrpSpPr/>
            <p:nvPr/>
          </p:nvGrpSpPr>
          <p:grpSpPr>
            <a:xfrm>
              <a:off x="217714" y="128993"/>
              <a:ext cx="3635828" cy="2913550"/>
              <a:chOff x="1186024" y="825410"/>
              <a:chExt cx="5895190" cy="3889777"/>
            </a:xfrm>
          </p:grpSpPr>
          <p:sp>
            <p:nvSpPr>
              <p:cNvPr id="75" name="フリーフォーム 74"/>
              <p:cNvSpPr/>
              <p:nvPr/>
            </p:nvSpPr>
            <p:spPr>
              <a:xfrm>
                <a:off x="1186024" y="825410"/>
                <a:ext cx="2890100" cy="3880796"/>
              </a:xfrm>
              <a:custGeom>
                <a:avLst/>
                <a:gdLst>
                  <a:gd name="connsiteX0" fmla="*/ 2885233 w 2890100"/>
                  <a:gd name="connsiteY0" fmla="*/ 1297304 h 3880796"/>
                  <a:gd name="connsiteX1" fmla="*/ 2874347 w 2890100"/>
                  <a:gd name="connsiteY1" fmla="*/ 284933 h 3880796"/>
                  <a:gd name="connsiteX2" fmla="*/ 2754605 w 2890100"/>
                  <a:gd name="connsiteY2" fmla="*/ 56333 h 3880796"/>
                  <a:gd name="connsiteX3" fmla="*/ 2384490 w 2890100"/>
                  <a:gd name="connsiteY3" fmla="*/ 12790 h 3880796"/>
                  <a:gd name="connsiteX4" fmla="*/ 2003490 w 2890100"/>
                  <a:gd name="connsiteY4" fmla="*/ 241390 h 3880796"/>
                  <a:gd name="connsiteX5" fmla="*/ 1981719 w 2890100"/>
                  <a:gd name="connsiteY5" fmla="*/ 437333 h 3880796"/>
                  <a:gd name="connsiteX6" fmla="*/ 2068805 w 2890100"/>
                  <a:gd name="connsiteY6" fmla="*/ 676819 h 3880796"/>
                  <a:gd name="connsiteX7" fmla="*/ 2330062 w 2890100"/>
                  <a:gd name="connsiteY7" fmla="*/ 1427933 h 3880796"/>
                  <a:gd name="connsiteX8" fmla="*/ 1949062 w 2890100"/>
                  <a:gd name="connsiteY8" fmla="*/ 502647 h 3880796"/>
                  <a:gd name="connsiteX9" fmla="*/ 1720462 w 2890100"/>
                  <a:gd name="connsiteY9" fmla="*/ 382904 h 3880796"/>
                  <a:gd name="connsiteX10" fmla="*/ 1513633 w 2890100"/>
                  <a:gd name="connsiteY10" fmla="*/ 415561 h 3880796"/>
                  <a:gd name="connsiteX11" fmla="*/ 1328576 w 2890100"/>
                  <a:gd name="connsiteY11" fmla="*/ 633276 h 3880796"/>
                  <a:gd name="connsiteX12" fmla="*/ 1230605 w 2890100"/>
                  <a:gd name="connsiteY12" fmla="*/ 840104 h 3880796"/>
                  <a:gd name="connsiteX13" fmla="*/ 1317690 w 2890100"/>
                  <a:gd name="connsiteY13" fmla="*/ 970733 h 3880796"/>
                  <a:gd name="connsiteX14" fmla="*/ 1851090 w 2890100"/>
                  <a:gd name="connsiteY14" fmla="*/ 1732733 h 3880796"/>
                  <a:gd name="connsiteX15" fmla="*/ 1285033 w 2890100"/>
                  <a:gd name="connsiteY15" fmla="*/ 1046933 h 3880796"/>
                  <a:gd name="connsiteX16" fmla="*/ 1176176 w 2890100"/>
                  <a:gd name="connsiteY16" fmla="*/ 938076 h 3880796"/>
                  <a:gd name="connsiteX17" fmla="*/ 980233 w 2890100"/>
                  <a:gd name="connsiteY17" fmla="*/ 981619 h 3880796"/>
                  <a:gd name="connsiteX18" fmla="*/ 751633 w 2890100"/>
                  <a:gd name="connsiteY18" fmla="*/ 1221104 h 3880796"/>
                  <a:gd name="connsiteX19" fmla="*/ 708090 w 2890100"/>
                  <a:gd name="connsiteY19" fmla="*/ 1482361 h 3880796"/>
                  <a:gd name="connsiteX20" fmla="*/ 1426547 w 2890100"/>
                  <a:gd name="connsiteY20" fmla="*/ 2124619 h 3880796"/>
                  <a:gd name="connsiteX21" fmla="*/ 729862 w 2890100"/>
                  <a:gd name="connsiteY21" fmla="*/ 1591219 h 3880796"/>
                  <a:gd name="connsiteX22" fmla="*/ 588347 w 2890100"/>
                  <a:gd name="connsiteY22" fmla="*/ 1536790 h 3880796"/>
                  <a:gd name="connsiteX23" fmla="*/ 414176 w 2890100"/>
                  <a:gd name="connsiteY23" fmla="*/ 1580333 h 3880796"/>
                  <a:gd name="connsiteX24" fmla="*/ 261776 w 2890100"/>
                  <a:gd name="connsiteY24" fmla="*/ 1808933 h 3880796"/>
                  <a:gd name="connsiteX25" fmla="*/ 261776 w 2890100"/>
                  <a:gd name="connsiteY25" fmla="*/ 2124619 h 3880796"/>
                  <a:gd name="connsiteX26" fmla="*/ 435947 w 2890100"/>
                  <a:gd name="connsiteY26" fmla="*/ 2277019 h 3880796"/>
                  <a:gd name="connsiteX27" fmla="*/ 1263262 w 2890100"/>
                  <a:gd name="connsiteY27" fmla="*/ 2636247 h 3880796"/>
                  <a:gd name="connsiteX28" fmla="*/ 392405 w 2890100"/>
                  <a:gd name="connsiteY28" fmla="*/ 2364104 h 3880796"/>
                  <a:gd name="connsiteX29" fmla="*/ 196462 w 2890100"/>
                  <a:gd name="connsiteY29" fmla="*/ 2342333 h 3880796"/>
                  <a:gd name="connsiteX30" fmla="*/ 54947 w 2890100"/>
                  <a:gd name="connsiteY30" fmla="*/ 2516504 h 3880796"/>
                  <a:gd name="connsiteX31" fmla="*/ 33176 w 2890100"/>
                  <a:gd name="connsiteY31" fmla="*/ 2853961 h 3880796"/>
                  <a:gd name="connsiteX32" fmla="*/ 142033 w 2890100"/>
                  <a:gd name="connsiteY32" fmla="*/ 3028133 h 3880796"/>
                  <a:gd name="connsiteX33" fmla="*/ 250890 w 2890100"/>
                  <a:gd name="connsiteY33" fmla="*/ 3028133 h 3880796"/>
                  <a:gd name="connsiteX34" fmla="*/ 1197947 w 2890100"/>
                  <a:gd name="connsiteY34" fmla="*/ 3104333 h 3880796"/>
                  <a:gd name="connsiteX35" fmla="*/ 152919 w 2890100"/>
                  <a:gd name="connsiteY35" fmla="*/ 3104333 h 3880796"/>
                  <a:gd name="connsiteX36" fmla="*/ 11405 w 2890100"/>
                  <a:gd name="connsiteY36" fmla="*/ 3452676 h 3880796"/>
                  <a:gd name="connsiteX37" fmla="*/ 207347 w 2890100"/>
                  <a:gd name="connsiteY37" fmla="*/ 3866333 h 3880796"/>
                  <a:gd name="connsiteX38" fmla="*/ 1263262 w 2890100"/>
                  <a:gd name="connsiteY38" fmla="*/ 3746590 h 3880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2890100" h="3880796">
                    <a:moveTo>
                      <a:pt x="2885233" y="1297304"/>
                    </a:moveTo>
                    <a:cubicBezTo>
                      <a:pt x="2890675" y="894532"/>
                      <a:pt x="2896118" y="491761"/>
                      <a:pt x="2874347" y="284933"/>
                    </a:cubicBezTo>
                    <a:cubicBezTo>
                      <a:pt x="2852576" y="78105"/>
                      <a:pt x="2836248" y="101690"/>
                      <a:pt x="2754605" y="56333"/>
                    </a:cubicBezTo>
                    <a:cubicBezTo>
                      <a:pt x="2672962" y="10976"/>
                      <a:pt x="2509676" y="-18053"/>
                      <a:pt x="2384490" y="12790"/>
                    </a:cubicBezTo>
                    <a:cubicBezTo>
                      <a:pt x="2259304" y="43633"/>
                      <a:pt x="2070618" y="170633"/>
                      <a:pt x="2003490" y="241390"/>
                    </a:cubicBezTo>
                    <a:cubicBezTo>
                      <a:pt x="1936361" y="312147"/>
                      <a:pt x="1970833" y="364761"/>
                      <a:pt x="1981719" y="437333"/>
                    </a:cubicBezTo>
                    <a:cubicBezTo>
                      <a:pt x="1992605" y="509904"/>
                      <a:pt x="2010748" y="511719"/>
                      <a:pt x="2068805" y="676819"/>
                    </a:cubicBezTo>
                    <a:cubicBezTo>
                      <a:pt x="2126862" y="841919"/>
                      <a:pt x="2350019" y="1456962"/>
                      <a:pt x="2330062" y="1427933"/>
                    </a:cubicBezTo>
                    <a:cubicBezTo>
                      <a:pt x="2310105" y="1398904"/>
                      <a:pt x="2050662" y="676819"/>
                      <a:pt x="1949062" y="502647"/>
                    </a:cubicBezTo>
                    <a:cubicBezTo>
                      <a:pt x="1847462" y="328475"/>
                      <a:pt x="1793034" y="397418"/>
                      <a:pt x="1720462" y="382904"/>
                    </a:cubicBezTo>
                    <a:cubicBezTo>
                      <a:pt x="1647890" y="368390"/>
                      <a:pt x="1578947" y="373832"/>
                      <a:pt x="1513633" y="415561"/>
                    </a:cubicBezTo>
                    <a:cubicBezTo>
                      <a:pt x="1448319" y="457290"/>
                      <a:pt x="1375747" y="562519"/>
                      <a:pt x="1328576" y="633276"/>
                    </a:cubicBezTo>
                    <a:cubicBezTo>
                      <a:pt x="1281405" y="704033"/>
                      <a:pt x="1232419" y="783861"/>
                      <a:pt x="1230605" y="840104"/>
                    </a:cubicBezTo>
                    <a:cubicBezTo>
                      <a:pt x="1228791" y="896347"/>
                      <a:pt x="1214276" y="821962"/>
                      <a:pt x="1317690" y="970733"/>
                    </a:cubicBezTo>
                    <a:cubicBezTo>
                      <a:pt x="1421104" y="1119504"/>
                      <a:pt x="1856533" y="1720033"/>
                      <a:pt x="1851090" y="1732733"/>
                    </a:cubicBezTo>
                    <a:cubicBezTo>
                      <a:pt x="1845647" y="1745433"/>
                      <a:pt x="1397519" y="1179376"/>
                      <a:pt x="1285033" y="1046933"/>
                    </a:cubicBezTo>
                    <a:cubicBezTo>
                      <a:pt x="1172547" y="914490"/>
                      <a:pt x="1226976" y="948962"/>
                      <a:pt x="1176176" y="938076"/>
                    </a:cubicBezTo>
                    <a:cubicBezTo>
                      <a:pt x="1125376" y="927190"/>
                      <a:pt x="1050990" y="934448"/>
                      <a:pt x="980233" y="981619"/>
                    </a:cubicBezTo>
                    <a:cubicBezTo>
                      <a:pt x="909476" y="1028790"/>
                      <a:pt x="796990" y="1137647"/>
                      <a:pt x="751633" y="1221104"/>
                    </a:cubicBezTo>
                    <a:cubicBezTo>
                      <a:pt x="706276" y="1304561"/>
                      <a:pt x="595604" y="1331775"/>
                      <a:pt x="708090" y="1482361"/>
                    </a:cubicBezTo>
                    <a:cubicBezTo>
                      <a:pt x="820576" y="1632947"/>
                      <a:pt x="1422918" y="2106476"/>
                      <a:pt x="1426547" y="2124619"/>
                    </a:cubicBezTo>
                    <a:cubicBezTo>
                      <a:pt x="1430176" y="2142762"/>
                      <a:pt x="869562" y="1689190"/>
                      <a:pt x="729862" y="1591219"/>
                    </a:cubicBezTo>
                    <a:cubicBezTo>
                      <a:pt x="590162" y="1493248"/>
                      <a:pt x="640961" y="1538604"/>
                      <a:pt x="588347" y="1536790"/>
                    </a:cubicBezTo>
                    <a:cubicBezTo>
                      <a:pt x="535733" y="1534976"/>
                      <a:pt x="468604" y="1534976"/>
                      <a:pt x="414176" y="1580333"/>
                    </a:cubicBezTo>
                    <a:cubicBezTo>
                      <a:pt x="359748" y="1625690"/>
                      <a:pt x="287176" y="1718219"/>
                      <a:pt x="261776" y="1808933"/>
                    </a:cubicBezTo>
                    <a:cubicBezTo>
                      <a:pt x="236376" y="1899647"/>
                      <a:pt x="232747" y="2046605"/>
                      <a:pt x="261776" y="2124619"/>
                    </a:cubicBezTo>
                    <a:cubicBezTo>
                      <a:pt x="290805" y="2202633"/>
                      <a:pt x="269033" y="2191748"/>
                      <a:pt x="435947" y="2277019"/>
                    </a:cubicBezTo>
                    <a:cubicBezTo>
                      <a:pt x="602861" y="2362290"/>
                      <a:pt x="1270519" y="2621733"/>
                      <a:pt x="1263262" y="2636247"/>
                    </a:cubicBezTo>
                    <a:cubicBezTo>
                      <a:pt x="1256005" y="2650761"/>
                      <a:pt x="570205" y="2413090"/>
                      <a:pt x="392405" y="2364104"/>
                    </a:cubicBezTo>
                    <a:cubicBezTo>
                      <a:pt x="214605" y="2315118"/>
                      <a:pt x="252705" y="2316933"/>
                      <a:pt x="196462" y="2342333"/>
                    </a:cubicBezTo>
                    <a:cubicBezTo>
                      <a:pt x="140219" y="2367733"/>
                      <a:pt x="82161" y="2431233"/>
                      <a:pt x="54947" y="2516504"/>
                    </a:cubicBezTo>
                    <a:cubicBezTo>
                      <a:pt x="27733" y="2601775"/>
                      <a:pt x="18662" y="2768690"/>
                      <a:pt x="33176" y="2853961"/>
                    </a:cubicBezTo>
                    <a:cubicBezTo>
                      <a:pt x="47690" y="2939233"/>
                      <a:pt x="105747" y="2999104"/>
                      <a:pt x="142033" y="3028133"/>
                    </a:cubicBezTo>
                    <a:cubicBezTo>
                      <a:pt x="178319" y="3057162"/>
                      <a:pt x="250890" y="3028133"/>
                      <a:pt x="250890" y="3028133"/>
                    </a:cubicBezTo>
                    <a:cubicBezTo>
                      <a:pt x="426876" y="3040833"/>
                      <a:pt x="1214275" y="3091633"/>
                      <a:pt x="1197947" y="3104333"/>
                    </a:cubicBezTo>
                    <a:cubicBezTo>
                      <a:pt x="1181618" y="3117033"/>
                      <a:pt x="350676" y="3046276"/>
                      <a:pt x="152919" y="3104333"/>
                    </a:cubicBezTo>
                    <a:cubicBezTo>
                      <a:pt x="-44838" y="3162390"/>
                      <a:pt x="2334" y="3325676"/>
                      <a:pt x="11405" y="3452676"/>
                    </a:cubicBezTo>
                    <a:cubicBezTo>
                      <a:pt x="20476" y="3579676"/>
                      <a:pt x="-1296" y="3817347"/>
                      <a:pt x="207347" y="3866333"/>
                    </a:cubicBezTo>
                    <a:cubicBezTo>
                      <a:pt x="415990" y="3915319"/>
                      <a:pt x="839626" y="3830954"/>
                      <a:pt x="1263262" y="374659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" name="フリーフォーム 75"/>
              <p:cNvSpPr/>
              <p:nvPr/>
            </p:nvSpPr>
            <p:spPr>
              <a:xfrm flipH="1">
                <a:off x="4190481" y="834391"/>
                <a:ext cx="2890733" cy="3880796"/>
              </a:xfrm>
              <a:custGeom>
                <a:avLst/>
                <a:gdLst>
                  <a:gd name="connsiteX0" fmla="*/ 2885233 w 2890100"/>
                  <a:gd name="connsiteY0" fmla="*/ 1297304 h 3880796"/>
                  <a:gd name="connsiteX1" fmla="*/ 2874347 w 2890100"/>
                  <a:gd name="connsiteY1" fmla="*/ 284933 h 3880796"/>
                  <a:gd name="connsiteX2" fmla="*/ 2754605 w 2890100"/>
                  <a:gd name="connsiteY2" fmla="*/ 56333 h 3880796"/>
                  <a:gd name="connsiteX3" fmla="*/ 2384490 w 2890100"/>
                  <a:gd name="connsiteY3" fmla="*/ 12790 h 3880796"/>
                  <a:gd name="connsiteX4" fmla="*/ 2003490 w 2890100"/>
                  <a:gd name="connsiteY4" fmla="*/ 241390 h 3880796"/>
                  <a:gd name="connsiteX5" fmla="*/ 1981719 w 2890100"/>
                  <a:gd name="connsiteY5" fmla="*/ 437333 h 3880796"/>
                  <a:gd name="connsiteX6" fmla="*/ 2068805 w 2890100"/>
                  <a:gd name="connsiteY6" fmla="*/ 676819 h 3880796"/>
                  <a:gd name="connsiteX7" fmla="*/ 2330062 w 2890100"/>
                  <a:gd name="connsiteY7" fmla="*/ 1427933 h 3880796"/>
                  <a:gd name="connsiteX8" fmla="*/ 1949062 w 2890100"/>
                  <a:gd name="connsiteY8" fmla="*/ 502647 h 3880796"/>
                  <a:gd name="connsiteX9" fmla="*/ 1720462 w 2890100"/>
                  <a:gd name="connsiteY9" fmla="*/ 382904 h 3880796"/>
                  <a:gd name="connsiteX10" fmla="*/ 1513633 w 2890100"/>
                  <a:gd name="connsiteY10" fmla="*/ 415561 h 3880796"/>
                  <a:gd name="connsiteX11" fmla="*/ 1328576 w 2890100"/>
                  <a:gd name="connsiteY11" fmla="*/ 633276 h 3880796"/>
                  <a:gd name="connsiteX12" fmla="*/ 1230605 w 2890100"/>
                  <a:gd name="connsiteY12" fmla="*/ 840104 h 3880796"/>
                  <a:gd name="connsiteX13" fmla="*/ 1317690 w 2890100"/>
                  <a:gd name="connsiteY13" fmla="*/ 970733 h 3880796"/>
                  <a:gd name="connsiteX14" fmla="*/ 1851090 w 2890100"/>
                  <a:gd name="connsiteY14" fmla="*/ 1732733 h 3880796"/>
                  <a:gd name="connsiteX15" fmla="*/ 1285033 w 2890100"/>
                  <a:gd name="connsiteY15" fmla="*/ 1046933 h 3880796"/>
                  <a:gd name="connsiteX16" fmla="*/ 1176176 w 2890100"/>
                  <a:gd name="connsiteY16" fmla="*/ 938076 h 3880796"/>
                  <a:gd name="connsiteX17" fmla="*/ 980233 w 2890100"/>
                  <a:gd name="connsiteY17" fmla="*/ 981619 h 3880796"/>
                  <a:gd name="connsiteX18" fmla="*/ 751633 w 2890100"/>
                  <a:gd name="connsiteY18" fmla="*/ 1221104 h 3880796"/>
                  <a:gd name="connsiteX19" fmla="*/ 708090 w 2890100"/>
                  <a:gd name="connsiteY19" fmla="*/ 1482361 h 3880796"/>
                  <a:gd name="connsiteX20" fmla="*/ 1426547 w 2890100"/>
                  <a:gd name="connsiteY20" fmla="*/ 2124619 h 3880796"/>
                  <a:gd name="connsiteX21" fmla="*/ 729862 w 2890100"/>
                  <a:gd name="connsiteY21" fmla="*/ 1591219 h 3880796"/>
                  <a:gd name="connsiteX22" fmla="*/ 588347 w 2890100"/>
                  <a:gd name="connsiteY22" fmla="*/ 1536790 h 3880796"/>
                  <a:gd name="connsiteX23" fmla="*/ 414176 w 2890100"/>
                  <a:gd name="connsiteY23" fmla="*/ 1580333 h 3880796"/>
                  <a:gd name="connsiteX24" fmla="*/ 261776 w 2890100"/>
                  <a:gd name="connsiteY24" fmla="*/ 1808933 h 3880796"/>
                  <a:gd name="connsiteX25" fmla="*/ 261776 w 2890100"/>
                  <a:gd name="connsiteY25" fmla="*/ 2124619 h 3880796"/>
                  <a:gd name="connsiteX26" fmla="*/ 435947 w 2890100"/>
                  <a:gd name="connsiteY26" fmla="*/ 2277019 h 3880796"/>
                  <a:gd name="connsiteX27" fmla="*/ 1263262 w 2890100"/>
                  <a:gd name="connsiteY27" fmla="*/ 2636247 h 3880796"/>
                  <a:gd name="connsiteX28" fmla="*/ 392405 w 2890100"/>
                  <a:gd name="connsiteY28" fmla="*/ 2364104 h 3880796"/>
                  <a:gd name="connsiteX29" fmla="*/ 196462 w 2890100"/>
                  <a:gd name="connsiteY29" fmla="*/ 2342333 h 3880796"/>
                  <a:gd name="connsiteX30" fmla="*/ 54947 w 2890100"/>
                  <a:gd name="connsiteY30" fmla="*/ 2516504 h 3880796"/>
                  <a:gd name="connsiteX31" fmla="*/ 33176 w 2890100"/>
                  <a:gd name="connsiteY31" fmla="*/ 2853961 h 3880796"/>
                  <a:gd name="connsiteX32" fmla="*/ 142033 w 2890100"/>
                  <a:gd name="connsiteY32" fmla="*/ 3028133 h 3880796"/>
                  <a:gd name="connsiteX33" fmla="*/ 250890 w 2890100"/>
                  <a:gd name="connsiteY33" fmla="*/ 3028133 h 3880796"/>
                  <a:gd name="connsiteX34" fmla="*/ 1197947 w 2890100"/>
                  <a:gd name="connsiteY34" fmla="*/ 3104333 h 3880796"/>
                  <a:gd name="connsiteX35" fmla="*/ 152919 w 2890100"/>
                  <a:gd name="connsiteY35" fmla="*/ 3104333 h 3880796"/>
                  <a:gd name="connsiteX36" fmla="*/ 11405 w 2890100"/>
                  <a:gd name="connsiteY36" fmla="*/ 3452676 h 3880796"/>
                  <a:gd name="connsiteX37" fmla="*/ 207347 w 2890100"/>
                  <a:gd name="connsiteY37" fmla="*/ 3866333 h 3880796"/>
                  <a:gd name="connsiteX38" fmla="*/ 1263262 w 2890100"/>
                  <a:gd name="connsiteY38" fmla="*/ 3746590 h 3880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2890100" h="3880796">
                    <a:moveTo>
                      <a:pt x="2885233" y="1297304"/>
                    </a:moveTo>
                    <a:cubicBezTo>
                      <a:pt x="2890675" y="894532"/>
                      <a:pt x="2896118" y="491761"/>
                      <a:pt x="2874347" y="284933"/>
                    </a:cubicBezTo>
                    <a:cubicBezTo>
                      <a:pt x="2852576" y="78105"/>
                      <a:pt x="2836248" y="101690"/>
                      <a:pt x="2754605" y="56333"/>
                    </a:cubicBezTo>
                    <a:cubicBezTo>
                      <a:pt x="2672962" y="10976"/>
                      <a:pt x="2509676" y="-18053"/>
                      <a:pt x="2384490" y="12790"/>
                    </a:cubicBezTo>
                    <a:cubicBezTo>
                      <a:pt x="2259304" y="43633"/>
                      <a:pt x="2070618" y="170633"/>
                      <a:pt x="2003490" y="241390"/>
                    </a:cubicBezTo>
                    <a:cubicBezTo>
                      <a:pt x="1936361" y="312147"/>
                      <a:pt x="1970833" y="364761"/>
                      <a:pt x="1981719" y="437333"/>
                    </a:cubicBezTo>
                    <a:cubicBezTo>
                      <a:pt x="1992605" y="509904"/>
                      <a:pt x="2010748" y="511719"/>
                      <a:pt x="2068805" y="676819"/>
                    </a:cubicBezTo>
                    <a:cubicBezTo>
                      <a:pt x="2126862" y="841919"/>
                      <a:pt x="2350019" y="1456962"/>
                      <a:pt x="2330062" y="1427933"/>
                    </a:cubicBezTo>
                    <a:cubicBezTo>
                      <a:pt x="2310105" y="1398904"/>
                      <a:pt x="2050662" y="676819"/>
                      <a:pt x="1949062" y="502647"/>
                    </a:cubicBezTo>
                    <a:cubicBezTo>
                      <a:pt x="1847462" y="328475"/>
                      <a:pt x="1793034" y="397418"/>
                      <a:pt x="1720462" y="382904"/>
                    </a:cubicBezTo>
                    <a:cubicBezTo>
                      <a:pt x="1647890" y="368390"/>
                      <a:pt x="1578947" y="373832"/>
                      <a:pt x="1513633" y="415561"/>
                    </a:cubicBezTo>
                    <a:cubicBezTo>
                      <a:pt x="1448319" y="457290"/>
                      <a:pt x="1375747" y="562519"/>
                      <a:pt x="1328576" y="633276"/>
                    </a:cubicBezTo>
                    <a:cubicBezTo>
                      <a:pt x="1281405" y="704033"/>
                      <a:pt x="1232419" y="783861"/>
                      <a:pt x="1230605" y="840104"/>
                    </a:cubicBezTo>
                    <a:cubicBezTo>
                      <a:pt x="1228791" y="896347"/>
                      <a:pt x="1214276" y="821962"/>
                      <a:pt x="1317690" y="970733"/>
                    </a:cubicBezTo>
                    <a:cubicBezTo>
                      <a:pt x="1421104" y="1119504"/>
                      <a:pt x="1856533" y="1720033"/>
                      <a:pt x="1851090" y="1732733"/>
                    </a:cubicBezTo>
                    <a:cubicBezTo>
                      <a:pt x="1845647" y="1745433"/>
                      <a:pt x="1397519" y="1179376"/>
                      <a:pt x="1285033" y="1046933"/>
                    </a:cubicBezTo>
                    <a:cubicBezTo>
                      <a:pt x="1172547" y="914490"/>
                      <a:pt x="1226976" y="948962"/>
                      <a:pt x="1176176" y="938076"/>
                    </a:cubicBezTo>
                    <a:cubicBezTo>
                      <a:pt x="1125376" y="927190"/>
                      <a:pt x="1050990" y="934448"/>
                      <a:pt x="980233" y="981619"/>
                    </a:cubicBezTo>
                    <a:cubicBezTo>
                      <a:pt x="909476" y="1028790"/>
                      <a:pt x="796990" y="1137647"/>
                      <a:pt x="751633" y="1221104"/>
                    </a:cubicBezTo>
                    <a:cubicBezTo>
                      <a:pt x="706276" y="1304561"/>
                      <a:pt x="595604" y="1331775"/>
                      <a:pt x="708090" y="1482361"/>
                    </a:cubicBezTo>
                    <a:cubicBezTo>
                      <a:pt x="820576" y="1632947"/>
                      <a:pt x="1422918" y="2106476"/>
                      <a:pt x="1426547" y="2124619"/>
                    </a:cubicBezTo>
                    <a:cubicBezTo>
                      <a:pt x="1430176" y="2142762"/>
                      <a:pt x="869562" y="1689190"/>
                      <a:pt x="729862" y="1591219"/>
                    </a:cubicBezTo>
                    <a:cubicBezTo>
                      <a:pt x="590162" y="1493248"/>
                      <a:pt x="640961" y="1538604"/>
                      <a:pt x="588347" y="1536790"/>
                    </a:cubicBezTo>
                    <a:cubicBezTo>
                      <a:pt x="535733" y="1534976"/>
                      <a:pt x="468604" y="1534976"/>
                      <a:pt x="414176" y="1580333"/>
                    </a:cubicBezTo>
                    <a:cubicBezTo>
                      <a:pt x="359748" y="1625690"/>
                      <a:pt x="287176" y="1718219"/>
                      <a:pt x="261776" y="1808933"/>
                    </a:cubicBezTo>
                    <a:cubicBezTo>
                      <a:pt x="236376" y="1899647"/>
                      <a:pt x="232747" y="2046605"/>
                      <a:pt x="261776" y="2124619"/>
                    </a:cubicBezTo>
                    <a:cubicBezTo>
                      <a:pt x="290805" y="2202633"/>
                      <a:pt x="269033" y="2191748"/>
                      <a:pt x="435947" y="2277019"/>
                    </a:cubicBezTo>
                    <a:cubicBezTo>
                      <a:pt x="602861" y="2362290"/>
                      <a:pt x="1270519" y="2621733"/>
                      <a:pt x="1263262" y="2636247"/>
                    </a:cubicBezTo>
                    <a:cubicBezTo>
                      <a:pt x="1256005" y="2650761"/>
                      <a:pt x="570205" y="2413090"/>
                      <a:pt x="392405" y="2364104"/>
                    </a:cubicBezTo>
                    <a:cubicBezTo>
                      <a:pt x="214605" y="2315118"/>
                      <a:pt x="252705" y="2316933"/>
                      <a:pt x="196462" y="2342333"/>
                    </a:cubicBezTo>
                    <a:cubicBezTo>
                      <a:pt x="140219" y="2367733"/>
                      <a:pt x="82161" y="2431233"/>
                      <a:pt x="54947" y="2516504"/>
                    </a:cubicBezTo>
                    <a:cubicBezTo>
                      <a:pt x="27733" y="2601775"/>
                      <a:pt x="18662" y="2768690"/>
                      <a:pt x="33176" y="2853961"/>
                    </a:cubicBezTo>
                    <a:cubicBezTo>
                      <a:pt x="47690" y="2939233"/>
                      <a:pt x="105747" y="2999104"/>
                      <a:pt x="142033" y="3028133"/>
                    </a:cubicBezTo>
                    <a:cubicBezTo>
                      <a:pt x="178319" y="3057162"/>
                      <a:pt x="250890" y="3028133"/>
                      <a:pt x="250890" y="3028133"/>
                    </a:cubicBezTo>
                    <a:cubicBezTo>
                      <a:pt x="426876" y="3040833"/>
                      <a:pt x="1214275" y="3091633"/>
                      <a:pt x="1197947" y="3104333"/>
                    </a:cubicBezTo>
                    <a:cubicBezTo>
                      <a:pt x="1181618" y="3117033"/>
                      <a:pt x="350676" y="3046276"/>
                      <a:pt x="152919" y="3104333"/>
                    </a:cubicBezTo>
                    <a:cubicBezTo>
                      <a:pt x="-44838" y="3162390"/>
                      <a:pt x="2334" y="3325676"/>
                      <a:pt x="11405" y="3452676"/>
                    </a:cubicBezTo>
                    <a:cubicBezTo>
                      <a:pt x="20476" y="3579676"/>
                      <a:pt x="-1296" y="3817347"/>
                      <a:pt x="207347" y="3866333"/>
                    </a:cubicBezTo>
                    <a:cubicBezTo>
                      <a:pt x="415990" y="3915319"/>
                      <a:pt x="839626" y="3830954"/>
                      <a:pt x="1263262" y="374659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7" name="グループ化 76"/>
            <p:cNvGrpSpPr/>
            <p:nvPr/>
          </p:nvGrpSpPr>
          <p:grpSpPr>
            <a:xfrm rot="2764539">
              <a:off x="2344269" y="3360820"/>
              <a:ext cx="882225" cy="2373086"/>
              <a:chOff x="3145971" y="751366"/>
              <a:chExt cx="2515083" cy="5692977"/>
            </a:xfrm>
          </p:grpSpPr>
          <p:sp>
            <p:nvSpPr>
              <p:cNvPr id="78" name="フリーフォーム 77"/>
              <p:cNvSpPr/>
              <p:nvPr/>
            </p:nvSpPr>
            <p:spPr>
              <a:xfrm>
                <a:off x="3145971" y="1426230"/>
                <a:ext cx="696686" cy="4854827"/>
              </a:xfrm>
              <a:custGeom>
                <a:avLst/>
                <a:gdLst>
                  <a:gd name="connsiteX0" fmla="*/ 0 w 696686"/>
                  <a:gd name="connsiteY0" fmla="*/ 4854827 h 4854827"/>
                  <a:gd name="connsiteX1" fmla="*/ 457200 w 696686"/>
                  <a:gd name="connsiteY1" fmla="*/ 2449084 h 4854827"/>
                  <a:gd name="connsiteX2" fmla="*/ 468086 w 696686"/>
                  <a:gd name="connsiteY2" fmla="*/ 1991884 h 4854827"/>
                  <a:gd name="connsiteX3" fmla="*/ 185058 w 696686"/>
                  <a:gd name="connsiteY3" fmla="*/ 1316970 h 4854827"/>
                  <a:gd name="connsiteX4" fmla="*/ 174172 w 696686"/>
                  <a:gd name="connsiteY4" fmla="*/ 740027 h 4854827"/>
                  <a:gd name="connsiteX5" fmla="*/ 152400 w 696686"/>
                  <a:gd name="connsiteY5" fmla="*/ 533199 h 4854827"/>
                  <a:gd name="connsiteX6" fmla="*/ 206829 w 696686"/>
                  <a:gd name="connsiteY6" fmla="*/ 293713 h 4854827"/>
                  <a:gd name="connsiteX7" fmla="*/ 250372 w 696686"/>
                  <a:gd name="connsiteY7" fmla="*/ 65113 h 4854827"/>
                  <a:gd name="connsiteX8" fmla="*/ 402772 w 696686"/>
                  <a:gd name="connsiteY8" fmla="*/ 21570 h 4854827"/>
                  <a:gd name="connsiteX9" fmla="*/ 500743 w 696686"/>
                  <a:gd name="connsiteY9" fmla="*/ 369913 h 4854827"/>
                  <a:gd name="connsiteX10" fmla="*/ 489858 w 696686"/>
                  <a:gd name="connsiteY10" fmla="*/ 794456 h 4854827"/>
                  <a:gd name="connsiteX11" fmla="*/ 620486 w 696686"/>
                  <a:gd name="connsiteY11" fmla="*/ 1229884 h 4854827"/>
                  <a:gd name="connsiteX12" fmla="*/ 696686 w 696686"/>
                  <a:gd name="connsiteY12" fmla="*/ 1295199 h 48548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96686" h="4854827">
                    <a:moveTo>
                      <a:pt x="0" y="4854827"/>
                    </a:moveTo>
                    <a:cubicBezTo>
                      <a:pt x="189593" y="3890534"/>
                      <a:pt x="379186" y="2926241"/>
                      <a:pt x="457200" y="2449084"/>
                    </a:cubicBezTo>
                    <a:cubicBezTo>
                      <a:pt x="535214" y="1971927"/>
                      <a:pt x="513443" y="2180570"/>
                      <a:pt x="468086" y="1991884"/>
                    </a:cubicBezTo>
                    <a:cubicBezTo>
                      <a:pt x="422729" y="1803198"/>
                      <a:pt x="234044" y="1525613"/>
                      <a:pt x="185058" y="1316970"/>
                    </a:cubicBezTo>
                    <a:cubicBezTo>
                      <a:pt x="136072" y="1108327"/>
                      <a:pt x="179615" y="870656"/>
                      <a:pt x="174172" y="740027"/>
                    </a:cubicBezTo>
                    <a:cubicBezTo>
                      <a:pt x="168729" y="609398"/>
                      <a:pt x="146957" y="607585"/>
                      <a:pt x="152400" y="533199"/>
                    </a:cubicBezTo>
                    <a:cubicBezTo>
                      <a:pt x="157843" y="458813"/>
                      <a:pt x="190500" y="371727"/>
                      <a:pt x="206829" y="293713"/>
                    </a:cubicBezTo>
                    <a:cubicBezTo>
                      <a:pt x="223158" y="215699"/>
                      <a:pt x="217715" y="110470"/>
                      <a:pt x="250372" y="65113"/>
                    </a:cubicBezTo>
                    <a:cubicBezTo>
                      <a:pt x="283029" y="19756"/>
                      <a:pt x="361044" y="-29230"/>
                      <a:pt x="402772" y="21570"/>
                    </a:cubicBezTo>
                    <a:cubicBezTo>
                      <a:pt x="444501" y="72370"/>
                      <a:pt x="486229" y="241099"/>
                      <a:pt x="500743" y="369913"/>
                    </a:cubicBezTo>
                    <a:cubicBezTo>
                      <a:pt x="515257" y="498727"/>
                      <a:pt x="469901" y="651127"/>
                      <a:pt x="489858" y="794456"/>
                    </a:cubicBezTo>
                    <a:cubicBezTo>
                      <a:pt x="509815" y="937784"/>
                      <a:pt x="586015" y="1146427"/>
                      <a:pt x="620486" y="1229884"/>
                    </a:cubicBezTo>
                    <a:cubicBezTo>
                      <a:pt x="654957" y="1313341"/>
                      <a:pt x="675821" y="1304270"/>
                      <a:pt x="696686" y="1295199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9" name="フリーフォーム 78"/>
              <p:cNvSpPr/>
              <p:nvPr/>
            </p:nvSpPr>
            <p:spPr>
              <a:xfrm>
                <a:off x="3701143" y="751366"/>
                <a:ext cx="1959911" cy="5692977"/>
              </a:xfrm>
              <a:custGeom>
                <a:avLst/>
                <a:gdLst>
                  <a:gd name="connsiteX0" fmla="*/ 0 w 1959911"/>
                  <a:gd name="connsiteY0" fmla="*/ 1763234 h 5692977"/>
                  <a:gd name="connsiteX1" fmla="*/ 174171 w 1959911"/>
                  <a:gd name="connsiteY1" fmla="*/ 1545520 h 5692977"/>
                  <a:gd name="connsiteX2" fmla="*/ 402771 w 1959911"/>
                  <a:gd name="connsiteY2" fmla="*/ 1273377 h 5692977"/>
                  <a:gd name="connsiteX3" fmla="*/ 566057 w 1959911"/>
                  <a:gd name="connsiteY3" fmla="*/ 946805 h 5692977"/>
                  <a:gd name="connsiteX4" fmla="*/ 762000 w 1959911"/>
                  <a:gd name="connsiteY4" fmla="*/ 609348 h 5692977"/>
                  <a:gd name="connsiteX5" fmla="*/ 914400 w 1959911"/>
                  <a:gd name="connsiteY5" fmla="*/ 391634 h 5692977"/>
                  <a:gd name="connsiteX6" fmla="*/ 1143000 w 1959911"/>
                  <a:gd name="connsiteY6" fmla="*/ 108605 h 5692977"/>
                  <a:gd name="connsiteX7" fmla="*/ 1306286 w 1959911"/>
                  <a:gd name="connsiteY7" fmla="*/ 86834 h 5692977"/>
                  <a:gd name="connsiteX8" fmla="*/ 1153886 w 1959911"/>
                  <a:gd name="connsiteY8" fmla="*/ 467834 h 5692977"/>
                  <a:gd name="connsiteX9" fmla="*/ 990600 w 1959911"/>
                  <a:gd name="connsiteY9" fmla="*/ 707320 h 5692977"/>
                  <a:gd name="connsiteX10" fmla="*/ 859971 w 1959911"/>
                  <a:gd name="connsiteY10" fmla="*/ 979463 h 5692977"/>
                  <a:gd name="connsiteX11" fmla="*/ 783771 w 1959911"/>
                  <a:gd name="connsiteY11" fmla="*/ 1218948 h 5692977"/>
                  <a:gd name="connsiteX12" fmla="*/ 772886 w 1959911"/>
                  <a:gd name="connsiteY12" fmla="*/ 1316920 h 5692977"/>
                  <a:gd name="connsiteX13" fmla="*/ 794657 w 1959911"/>
                  <a:gd name="connsiteY13" fmla="*/ 1371348 h 5692977"/>
                  <a:gd name="connsiteX14" fmla="*/ 903514 w 1959911"/>
                  <a:gd name="connsiteY14" fmla="*/ 1033891 h 5692977"/>
                  <a:gd name="connsiteX15" fmla="*/ 1110343 w 1959911"/>
                  <a:gd name="connsiteY15" fmla="*/ 587577 h 5692977"/>
                  <a:gd name="connsiteX16" fmla="*/ 1328057 w 1959911"/>
                  <a:gd name="connsiteY16" fmla="*/ 217463 h 5692977"/>
                  <a:gd name="connsiteX17" fmla="*/ 1458686 w 1959911"/>
                  <a:gd name="connsiteY17" fmla="*/ 65063 h 5692977"/>
                  <a:gd name="connsiteX18" fmla="*/ 1611086 w 1959911"/>
                  <a:gd name="connsiteY18" fmla="*/ 32405 h 5692977"/>
                  <a:gd name="connsiteX19" fmla="*/ 1458686 w 1959911"/>
                  <a:gd name="connsiteY19" fmla="*/ 522263 h 5692977"/>
                  <a:gd name="connsiteX20" fmla="*/ 1317171 w 1959911"/>
                  <a:gd name="connsiteY20" fmla="*/ 837948 h 5692977"/>
                  <a:gd name="connsiteX21" fmla="*/ 1186543 w 1959911"/>
                  <a:gd name="connsiteY21" fmla="*/ 1142748 h 5692977"/>
                  <a:gd name="connsiteX22" fmla="*/ 1121228 w 1959911"/>
                  <a:gd name="connsiteY22" fmla="*/ 1382234 h 5692977"/>
                  <a:gd name="connsiteX23" fmla="*/ 1077686 w 1959911"/>
                  <a:gd name="connsiteY23" fmla="*/ 1469320 h 5692977"/>
                  <a:gd name="connsiteX24" fmla="*/ 1153886 w 1959911"/>
                  <a:gd name="connsiteY24" fmla="*/ 1295148 h 5692977"/>
                  <a:gd name="connsiteX25" fmla="*/ 1306286 w 1959911"/>
                  <a:gd name="connsiteY25" fmla="*/ 957691 h 5692977"/>
                  <a:gd name="connsiteX26" fmla="*/ 1480457 w 1959911"/>
                  <a:gd name="connsiteY26" fmla="*/ 652891 h 5692977"/>
                  <a:gd name="connsiteX27" fmla="*/ 1698171 w 1959911"/>
                  <a:gd name="connsiteY27" fmla="*/ 250120 h 5692977"/>
                  <a:gd name="connsiteX28" fmla="*/ 1850571 w 1959911"/>
                  <a:gd name="connsiteY28" fmla="*/ 326320 h 5692977"/>
                  <a:gd name="connsiteX29" fmla="*/ 1436914 w 1959911"/>
                  <a:gd name="connsiteY29" fmla="*/ 1262491 h 5692977"/>
                  <a:gd name="connsiteX30" fmla="*/ 1382486 w 1959911"/>
                  <a:gd name="connsiteY30" fmla="*/ 1599948 h 5692977"/>
                  <a:gd name="connsiteX31" fmla="*/ 1513114 w 1959911"/>
                  <a:gd name="connsiteY31" fmla="*/ 1251605 h 5692977"/>
                  <a:gd name="connsiteX32" fmla="*/ 1719943 w 1959911"/>
                  <a:gd name="connsiteY32" fmla="*/ 761748 h 5692977"/>
                  <a:gd name="connsiteX33" fmla="*/ 1861457 w 1959911"/>
                  <a:gd name="connsiteY33" fmla="*/ 522263 h 5692977"/>
                  <a:gd name="connsiteX34" fmla="*/ 1959428 w 1959911"/>
                  <a:gd name="connsiteY34" fmla="*/ 511377 h 5692977"/>
                  <a:gd name="connsiteX35" fmla="*/ 1894114 w 1959911"/>
                  <a:gd name="connsiteY35" fmla="*/ 914148 h 5692977"/>
                  <a:gd name="connsiteX36" fmla="*/ 1785257 w 1959911"/>
                  <a:gd name="connsiteY36" fmla="*/ 1371348 h 5692977"/>
                  <a:gd name="connsiteX37" fmla="*/ 1665514 w 1959911"/>
                  <a:gd name="connsiteY37" fmla="*/ 1763234 h 5692977"/>
                  <a:gd name="connsiteX38" fmla="*/ 1513114 w 1959911"/>
                  <a:gd name="connsiteY38" fmla="*/ 2209548 h 5692977"/>
                  <a:gd name="connsiteX39" fmla="*/ 1164771 w 1959911"/>
                  <a:gd name="connsiteY39" fmla="*/ 2710291 h 5692977"/>
                  <a:gd name="connsiteX40" fmla="*/ 1001486 w 1959911"/>
                  <a:gd name="connsiteY40" fmla="*/ 2982434 h 5692977"/>
                  <a:gd name="connsiteX41" fmla="*/ 827314 w 1959911"/>
                  <a:gd name="connsiteY41" fmla="*/ 4081891 h 5692977"/>
                  <a:gd name="connsiteX42" fmla="*/ 707571 w 1959911"/>
                  <a:gd name="connsiteY42" fmla="*/ 5692977 h 5692977"/>
                  <a:gd name="connsiteX43" fmla="*/ 707571 w 1959911"/>
                  <a:gd name="connsiteY43" fmla="*/ 5692977 h 5692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1959911" h="5692977">
                    <a:moveTo>
                      <a:pt x="0" y="1763234"/>
                    </a:moveTo>
                    <a:cubicBezTo>
                      <a:pt x="55335" y="1694291"/>
                      <a:pt x="107043" y="1627163"/>
                      <a:pt x="174171" y="1545520"/>
                    </a:cubicBezTo>
                    <a:cubicBezTo>
                      <a:pt x="241299" y="1463877"/>
                      <a:pt x="337457" y="1373163"/>
                      <a:pt x="402771" y="1273377"/>
                    </a:cubicBezTo>
                    <a:cubicBezTo>
                      <a:pt x="468085" y="1173591"/>
                      <a:pt x="506186" y="1057476"/>
                      <a:pt x="566057" y="946805"/>
                    </a:cubicBezTo>
                    <a:cubicBezTo>
                      <a:pt x="625929" y="836133"/>
                      <a:pt x="703943" y="701876"/>
                      <a:pt x="762000" y="609348"/>
                    </a:cubicBezTo>
                    <a:cubicBezTo>
                      <a:pt x="820057" y="516819"/>
                      <a:pt x="850900" y="475091"/>
                      <a:pt x="914400" y="391634"/>
                    </a:cubicBezTo>
                    <a:cubicBezTo>
                      <a:pt x="977900" y="308177"/>
                      <a:pt x="1077686" y="159405"/>
                      <a:pt x="1143000" y="108605"/>
                    </a:cubicBezTo>
                    <a:cubicBezTo>
                      <a:pt x="1208314" y="57805"/>
                      <a:pt x="1304472" y="26963"/>
                      <a:pt x="1306286" y="86834"/>
                    </a:cubicBezTo>
                    <a:cubicBezTo>
                      <a:pt x="1308100" y="146705"/>
                      <a:pt x="1206500" y="364420"/>
                      <a:pt x="1153886" y="467834"/>
                    </a:cubicBezTo>
                    <a:cubicBezTo>
                      <a:pt x="1101272" y="571248"/>
                      <a:pt x="1039586" y="622049"/>
                      <a:pt x="990600" y="707320"/>
                    </a:cubicBezTo>
                    <a:cubicBezTo>
                      <a:pt x="941614" y="792591"/>
                      <a:pt x="894443" y="894192"/>
                      <a:pt x="859971" y="979463"/>
                    </a:cubicBezTo>
                    <a:cubicBezTo>
                      <a:pt x="825500" y="1064734"/>
                      <a:pt x="798285" y="1162705"/>
                      <a:pt x="783771" y="1218948"/>
                    </a:cubicBezTo>
                    <a:cubicBezTo>
                      <a:pt x="769257" y="1275191"/>
                      <a:pt x="771072" y="1291520"/>
                      <a:pt x="772886" y="1316920"/>
                    </a:cubicBezTo>
                    <a:cubicBezTo>
                      <a:pt x="774700" y="1342320"/>
                      <a:pt x="772886" y="1418519"/>
                      <a:pt x="794657" y="1371348"/>
                    </a:cubicBezTo>
                    <a:cubicBezTo>
                      <a:pt x="816428" y="1324177"/>
                      <a:pt x="850900" y="1164519"/>
                      <a:pt x="903514" y="1033891"/>
                    </a:cubicBezTo>
                    <a:cubicBezTo>
                      <a:pt x="956128" y="903262"/>
                      <a:pt x="1039586" y="723648"/>
                      <a:pt x="1110343" y="587577"/>
                    </a:cubicBezTo>
                    <a:cubicBezTo>
                      <a:pt x="1181100" y="451506"/>
                      <a:pt x="1270000" y="304549"/>
                      <a:pt x="1328057" y="217463"/>
                    </a:cubicBezTo>
                    <a:cubicBezTo>
                      <a:pt x="1386114" y="130377"/>
                      <a:pt x="1411515" y="95906"/>
                      <a:pt x="1458686" y="65063"/>
                    </a:cubicBezTo>
                    <a:cubicBezTo>
                      <a:pt x="1505857" y="34220"/>
                      <a:pt x="1611086" y="-43795"/>
                      <a:pt x="1611086" y="32405"/>
                    </a:cubicBezTo>
                    <a:cubicBezTo>
                      <a:pt x="1611086" y="108605"/>
                      <a:pt x="1507672" y="388006"/>
                      <a:pt x="1458686" y="522263"/>
                    </a:cubicBezTo>
                    <a:cubicBezTo>
                      <a:pt x="1409700" y="656520"/>
                      <a:pt x="1362528" y="734534"/>
                      <a:pt x="1317171" y="837948"/>
                    </a:cubicBezTo>
                    <a:cubicBezTo>
                      <a:pt x="1271814" y="941362"/>
                      <a:pt x="1219200" y="1052034"/>
                      <a:pt x="1186543" y="1142748"/>
                    </a:cubicBezTo>
                    <a:cubicBezTo>
                      <a:pt x="1153886" y="1233462"/>
                      <a:pt x="1139371" y="1327805"/>
                      <a:pt x="1121228" y="1382234"/>
                    </a:cubicBezTo>
                    <a:cubicBezTo>
                      <a:pt x="1103085" y="1436663"/>
                      <a:pt x="1072243" y="1483834"/>
                      <a:pt x="1077686" y="1469320"/>
                    </a:cubicBezTo>
                    <a:cubicBezTo>
                      <a:pt x="1083129" y="1454806"/>
                      <a:pt x="1115786" y="1380419"/>
                      <a:pt x="1153886" y="1295148"/>
                    </a:cubicBezTo>
                    <a:cubicBezTo>
                      <a:pt x="1191986" y="1209877"/>
                      <a:pt x="1251858" y="1064734"/>
                      <a:pt x="1306286" y="957691"/>
                    </a:cubicBezTo>
                    <a:cubicBezTo>
                      <a:pt x="1360715" y="850648"/>
                      <a:pt x="1415143" y="770819"/>
                      <a:pt x="1480457" y="652891"/>
                    </a:cubicBezTo>
                    <a:cubicBezTo>
                      <a:pt x="1545771" y="534962"/>
                      <a:pt x="1636485" y="304548"/>
                      <a:pt x="1698171" y="250120"/>
                    </a:cubicBezTo>
                    <a:cubicBezTo>
                      <a:pt x="1759857" y="195692"/>
                      <a:pt x="1894114" y="157591"/>
                      <a:pt x="1850571" y="326320"/>
                    </a:cubicBezTo>
                    <a:cubicBezTo>
                      <a:pt x="1807028" y="495048"/>
                      <a:pt x="1514928" y="1050220"/>
                      <a:pt x="1436914" y="1262491"/>
                    </a:cubicBezTo>
                    <a:cubicBezTo>
                      <a:pt x="1358900" y="1474762"/>
                      <a:pt x="1369786" y="1601762"/>
                      <a:pt x="1382486" y="1599948"/>
                    </a:cubicBezTo>
                    <a:cubicBezTo>
                      <a:pt x="1395186" y="1598134"/>
                      <a:pt x="1456871" y="1391305"/>
                      <a:pt x="1513114" y="1251605"/>
                    </a:cubicBezTo>
                    <a:cubicBezTo>
                      <a:pt x="1569357" y="1111905"/>
                      <a:pt x="1661886" y="883305"/>
                      <a:pt x="1719943" y="761748"/>
                    </a:cubicBezTo>
                    <a:cubicBezTo>
                      <a:pt x="1778000" y="640191"/>
                      <a:pt x="1821543" y="563992"/>
                      <a:pt x="1861457" y="522263"/>
                    </a:cubicBezTo>
                    <a:cubicBezTo>
                      <a:pt x="1901371" y="480534"/>
                      <a:pt x="1953985" y="446063"/>
                      <a:pt x="1959428" y="511377"/>
                    </a:cubicBezTo>
                    <a:cubicBezTo>
                      <a:pt x="1964871" y="576691"/>
                      <a:pt x="1923142" y="770820"/>
                      <a:pt x="1894114" y="914148"/>
                    </a:cubicBezTo>
                    <a:cubicBezTo>
                      <a:pt x="1865086" y="1057476"/>
                      <a:pt x="1823357" y="1229834"/>
                      <a:pt x="1785257" y="1371348"/>
                    </a:cubicBezTo>
                    <a:cubicBezTo>
                      <a:pt x="1747157" y="1512862"/>
                      <a:pt x="1710871" y="1623534"/>
                      <a:pt x="1665514" y="1763234"/>
                    </a:cubicBezTo>
                    <a:cubicBezTo>
                      <a:pt x="1620157" y="1902934"/>
                      <a:pt x="1596571" y="2051705"/>
                      <a:pt x="1513114" y="2209548"/>
                    </a:cubicBezTo>
                    <a:cubicBezTo>
                      <a:pt x="1429657" y="2367391"/>
                      <a:pt x="1250042" y="2581477"/>
                      <a:pt x="1164771" y="2710291"/>
                    </a:cubicBezTo>
                    <a:cubicBezTo>
                      <a:pt x="1079500" y="2839105"/>
                      <a:pt x="1057729" y="2753834"/>
                      <a:pt x="1001486" y="2982434"/>
                    </a:cubicBezTo>
                    <a:cubicBezTo>
                      <a:pt x="945243" y="3211034"/>
                      <a:pt x="876300" y="3630134"/>
                      <a:pt x="827314" y="4081891"/>
                    </a:cubicBezTo>
                    <a:cubicBezTo>
                      <a:pt x="778328" y="4533648"/>
                      <a:pt x="707571" y="5692977"/>
                      <a:pt x="707571" y="5692977"/>
                    </a:cubicBezTo>
                    <a:lnTo>
                      <a:pt x="707571" y="5692977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" name="フリーフォーム 79"/>
              <p:cNvSpPr/>
              <p:nvPr/>
            </p:nvSpPr>
            <p:spPr>
              <a:xfrm>
                <a:off x="4452257" y="2481943"/>
                <a:ext cx="659848" cy="664819"/>
              </a:xfrm>
              <a:custGeom>
                <a:avLst/>
                <a:gdLst>
                  <a:gd name="connsiteX0" fmla="*/ 0 w 659848"/>
                  <a:gd name="connsiteY0" fmla="*/ 0 h 664819"/>
                  <a:gd name="connsiteX1" fmla="*/ 130629 w 659848"/>
                  <a:gd name="connsiteY1" fmla="*/ 250371 h 664819"/>
                  <a:gd name="connsiteX2" fmla="*/ 250372 w 659848"/>
                  <a:gd name="connsiteY2" fmla="*/ 446314 h 664819"/>
                  <a:gd name="connsiteX3" fmla="*/ 620486 w 659848"/>
                  <a:gd name="connsiteY3" fmla="*/ 631371 h 664819"/>
                  <a:gd name="connsiteX4" fmla="*/ 631372 w 659848"/>
                  <a:gd name="connsiteY4" fmla="*/ 664028 h 6648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59848" h="664819">
                    <a:moveTo>
                      <a:pt x="0" y="0"/>
                    </a:moveTo>
                    <a:cubicBezTo>
                      <a:pt x="44450" y="87992"/>
                      <a:pt x="88900" y="175985"/>
                      <a:pt x="130629" y="250371"/>
                    </a:cubicBezTo>
                    <a:cubicBezTo>
                      <a:pt x="172358" y="324757"/>
                      <a:pt x="168729" y="382814"/>
                      <a:pt x="250372" y="446314"/>
                    </a:cubicBezTo>
                    <a:cubicBezTo>
                      <a:pt x="332015" y="509814"/>
                      <a:pt x="556986" y="595085"/>
                      <a:pt x="620486" y="631371"/>
                    </a:cubicBezTo>
                    <a:cubicBezTo>
                      <a:pt x="683986" y="667657"/>
                      <a:pt x="657679" y="665842"/>
                      <a:pt x="631372" y="66402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1" name="フリーフォーム 80"/>
              <p:cNvSpPr/>
              <p:nvPr/>
            </p:nvSpPr>
            <p:spPr>
              <a:xfrm>
                <a:off x="4005943" y="2188029"/>
                <a:ext cx="468086" cy="892628"/>
              </a:xfrm>
              <a:custGeom>
                <a:avLst/>
                <a:gdLst>
                  <a:gd name="connsiteX0" fmla="*/ 0 w 468086"/>
                  <a:gd name="connsiteY0" fmla="*/ 0 h 892628"/>
                  <a:gd name="connsiteX1" fmla="*/ 217714 w 468086"/>
                  <a:gd name="connsiteY1" fmla="*/ 283028 h 892628"/>
                  <a:gd name="connsiteX2" fmla="*/ 370114 w 468086"/>
                  <a:gd name="connsiteY2" fmla="*/ 576942 h 892628"/>
                  <a:gd name="connsiteX3" fmla="*/ 468086 w 468086"/>
                  <a:gd name="connsiteY3" fmla="*/ 892628 h 892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8086" h="892628">
                    <a:moveTo>
                      <a:pt x="0" y="0"/>
                    </a:moveTo>
                    <a:cubicBezTo>
                      <a:pt x="78014" y="93435"/>
                      <a:pt x="156028" y="186871"/>
                      <a:pt x="217714" y="283028"/>
                    </a:cubicBezTo>
                    <a:cubicBezTo>
                      <a:pt x="279400" y="379185"/>
                      <a:pt x="328385" y="475342"/>
                      <a:pt x="370114" y="576942"/>
                    </a:cubicBezTo>
                    <a:cubicBezTo>
                      <a:pt x="411843" y="678542"/>
                      <a:pt x="439964" y="785585"/>
                      <a:pt x="468086" y="89262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" name="フリーフォーム 81"/>
              <p:cNvSpPr/>
              <p:nvPr/>
            </p:nvSpPr>
            <p:spPr>
              <a:xfrm>
                <a:off x="3646714" y="2623457"/>
                <a:ext cx="654371" cy="838200"/>
              </a:xfrm>
              <a:custGeom>
                <a:avLst/>
                <a:gdLst>
                  <a:gd name="connsiteX0" fmla="*/ 631372 w 654371"/>
                  <a:gd name="connsiteY0" fmla="*/ 0 h 838200"/>
                  <a:gd name="connsiteX1" fmla="*/ 653143 w 654371"/>
                  <a:gd name="connsiteY1" fmla="*/ 304800 h 838200"/>
                  <a:gd name="connsiteX2" fmla="*/ 598715 w 654371"/>
                  <a:gd name="connsiteY2" fmla="*/ 468086 h 838200"/>
                  <a:gd name="connsiteX3" fmla="*/ 381000 w 654371"/>
                  <a:gd name="connsiteY3" fmla="*/ 718457 h 838200"/>
                  <a:gd name="connsiteX4" fmla="*/ 261257 w 654371"/>
                  <a:gd name="connsiteY4" fmla="*/ 772886 h 838200"/>
                  <a:gd name="connsiteX5" fmla="*/ 43543 w 654371"/>
                  <a:gd name="connsiteY5" fmla="*/ 827314 h 838200"/>
                  <a:gd name="connsiteX6" fmla="*/ 0 w 654371"/>
                  <a:gd name="connsiteY6" fmla="*/ 838200 h 838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54371" h="838200">
                    <a:moveTo>
                      <a:pt x="631372" y="0"/>
                    </a:moveTo>
                    <a:cubicBezTo>
                      <a:pt x="644979" y="113393"/>
                      <a:pt x="658586" y="226786"/>
                      <a:pt x="653143" y="304800"/>
                    </a:cubicBezTo>
                    <a:cubicBezTo>
                      <a:pt x="647700" y="382814"/>
                      <a:pt x="644072" y="399143"/>
                      <a:pt x="598715" y="468086"/>
                    </a:cubicBezTo>
                    <a:cubicBezTo>
                      <a:pt x="553358" y="537029"/>
                      <a:pt x="437243" y="667657"/>
                      <a:pt x="381000" y="718457"/>
                    </a:cubicBezTo>
                    <a:cubicBezTo>
                      <a:pt x="324757" y="769257"/>
                      <a:pt x="317500" y="754743"/>
                      <a:pt x="261257" y="772886"/>
                    </a:cubicBezTo>
                    <a:cubicBezTo>
                      <a:pt x="205014" y="791029"/>
                      <a:pt x="43543" y="827314"/>
                      <a:pt x="43543" y="827314"/>
                    </a:cubicBezTo>
                    <a:lnTo>
                      <a:pt x="0" y="83820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3" name="グループ化 82"/>
            <p:cNvGrpSpPr/>
            <p:nvPr/>
          </p:nvGrpSpPr>
          <p:grpSpPr>
            <a:xfrm rot="2437893">
              <a:off x="2767804" y="5272679"/>
              <a:ext cx="852690" cy="1267719"/>
              <a:chOff x="2318657" y="1531435"/>
              <a:chExt cx="3539457" cy="4190375"/>
            </a:xfrm>
          </p:grpSpPr>
          <p:grpSp>
            <p:nvGrpSpPr>
              <p:cNvPr id="84" name="グループ化 83"/>
              <p:cNvGrpSpPr/>
              <p:nvPr/>
            </p:nvGrpSpPr>
            <p:grpSpPr>
              <a:xfrm>
                <a:off x="2318657" y="1663780"/>
                <a:ext cx="2764643" cy="3811734"/>
                <a:chOff x="2318657" y="1663780"/>
                <a:chExt cx="2764643" cy="3811734"/>
              </a:xfrm>
            </p:grpSpPr>
            <p:sp>
              <p:nvSpPr>
                <p:cNvPr id="97" name="フリーフォーム 96"/>
                <p:cNvSpPr/>
                <p:nvPr/>
              </p:nvSpPr>
              <p:spPr>
                <a:xfrm>
                  <a:off x="2318657" y="1663780"/>
                  <a:ext cx="2764643" cy="3811734"/>
                </a:xfrm>
                <a:custGeom>
                  <a:avLst/>
                  <a:gdLst>
                    <a:gd name="connsiteX0" fmla="*/ 0 w 2764643"/>
                    <a:gd name="connsiteY0" fmla="*/ 3811734 h 3811734"/>
                    <a:gd name="connsiteX1" fmla="*/ 576943 w 2764643"/>
                    <a:gd name="connsiteY1" fmla="*/ 2559877 h 3811734"/>
                    <a:gd name="connsiteX2" fmla="*/ 979714 w 2764643"/>
                    <a:gd name="connsiteY2" fmla="*/ 1928506 h 3811734"/>
                    <a:gd name="connsiteX3" fmla="*/ 979714 w 2764643"/>
                    <a:gd name="connsiteY3" fmla="*/ 1493077 h 3811734"/>
                    <a:gd name="connsiteX4" fmla="*/ 1012372 w 2764643"/>
                    <a:gd name="connsiteY4" fmla="*/ 905249 h 3811734"/>
                    <a:gd name="connsiteX5" fmla="*/ 1175657 w 2764643"/>
                    <a:gd name="connsiteY5" fmla="*/ 437163 h 3811734"/>
                    <a:gd name="connsiteX6" fmla="*/ 1948543 w 2764643"/>
                    <a:gd name="connsiteY6" fmla="*/ 1734 h 3811734"/>
                    <a:gd name="connsiteX7" fmla="*/ 2264229 w 2764643"/>
                    <a:gd name="connsiteY7" fmla="*/ 295649 h 3811734"/>
                    <a:gd name="connsiteX8" fmla="*/ 2688772 w 2764643"/>
                    <a:gd name="connsiteY8" fmla="*/ 567791 h 3811734"/>
                    <a:gd name="connsiteX9" fmla="*/ 2743200 w 2764643"/>
                    <a:gd name="connsiteY9" fmla="*/ 698420 h 3811734"/>
                    <a:gd name="connsiteX10" fmla="*/ 2449286 w 2764643"/>
                    <a:gd name="connsiteY10" fmla="*/ 785506 h 3811734"/>
                    <a:gd name="connsiteX11" fmla="*/ 1959429 w 2764643"/>
                    <a:gd name="connsiteY11" fmla="*/ 720191 h 3811734"/>
                    <a:gd name="connsiteX12" fmla="*/ 1861457 w 2764643"/>
                    <a:gd name="connsiteY12" fmla="*/ 448049 h 38117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2764643" h="3811734">
                      <a:moveTo>
                        <a:pt x="0" y="3811734"/>
                      </a:moveTo>
                      <a:cubicBezTo>
                        <a:pt x="206828" y="3342741"/>
                        <a:pt x="413657" y="2873748"/>
                        <a:pt x="576943" y="2559877"/>
                      </a:cubicBezTo>
                      <a:cubicBezTo>
                        <a:pt x="740229" y="2246006"/>
                        <a:pt x="912586" y="2106306"/>
                        <a:pt x="979714" y="1928506"/>
                      </a:cubicBezTo>
                      <a:cubicBezTo>
                        <a:pt x="1046842" y="1750706"/>
                        <a:pt x="974271" y="1663620"/>
                        <a:pt x="979714" y="1493077"/>
                      </a:cubicBezTo>
                      <a:cubicBezTo>
                        <a:pt x="985157" y="1322534"/>
                        <a:pt x="979715" y="1081235"/>
                        <a:pt x="1012372" y="905249"/>
                      </a:cubicBezTo>
                      <a:cubicBezTo>
                        <a:pt x="1045029" y="729263"/>
                        <a:pt x="1019629" y="587749"/>
                        <a:pt x="1175657" y="437163"/>
                      </a:cubicBezTo>
                      <a:cubicBezTo>
                        <a:pt x="1331685" y="286577"/>
                        <a:pt x="1767114" y="25320"/>
                        <a:pt x="1948543" y="1734"/>
                      </a:cubicBezTo>
                      <a:cubicBezTo>
                        <a:pt x="2129972" y="-21852"/>
                        <a:pt x="2140858" y="201306"/>
                        <a:pt x="2264229" y="295649"/>
                      </a:cubicBezTo>
                      <a:cubicBezTo>
                        <a:pt x="2387600" y="389992"/>
                        <a:pt x="2608944" y="500662"/>
                        <a:pt x="2688772" y="567791"/>
                      </a:cubicBezTo>
                      <a:cubicBezTo>
                        <a:pt x="2768601" y="634919"/>
                        <a:pt x="2783114" y="662134"/>
                        <a:pt x="2743200" y="698420"/>
                      </a:cubicBezTo>
                      <a:cubicBezTo>
                        <a:pt x="2703286" y="734706"/>
                        <a:pt x="2579914" y="781878"/>
                        <a:pt x="2449286" y="785506"/>
                      </a:cubicBezTo>
                      <a:cubicBezTo>
                        <a:pt x="2318658" y="789134"/>
                        <a:pt x="2057400" y="776434"/>
                        <a:pt x="1959429" y="720191"/>
                      </a:cubicBezTo>
                      <a:cubicBezTo>
                        <a:pt x="1861458" y="663948"/>
                        <a:pt x="1861457" y="555998"/>
                        <a:pt x="1861457" y="448049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8" name="フリーフォーム 97"/>
                <p:cNvSpPr/>
                <p:nvPr/>
              </p:nvSpPr>
              <p:spPr>
                <a:xfrm>
                  <a:off x="3788229" y="2340429"/>
                  <a:ext cx="435428" cy="163459"/>
                </a:xfrm>
                <a:custGeom>
                  <a:avLst/>
                  <a:gdLst>
                    <a:gd name="connsiteX0" fmla="*/ 435428 w 435428"/>
                    <a:gd name="connsiteY0" fmla="*/ 0 h 163459"/>
                    <a:gd name="connsiteX1" fmla="*/ 348342 w 435428"/>
                    <a:gd name="connsiteY1" fmla="*/ 97971 h 163459"/>
                    <a:gd name="connsiteX2" fmla="*/ 239485 w 435428"/>
                    <a:gd name="connsiteY2" fmla="*/ 141514 h 163459"/>
                    <a:gd name="connsiteX3" fmla="*/ 141514 w 435428"/>
                    <a:gd name="connsiteY3" fmla="*/ 163285 h 163459"/>
                    <a:gd name="connsiteX4" fmla="*/ 0 w 435428"/>
                    <a:gd name="connsiteY4" fmla="*/ 130628 h 1634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35428" h="163459">
                      <a:moveTo>
                        <a:pt x="435428" y="0"/>
                      </a:moveTo>
                      <a:cubicBezTo>
                        <a:pt x="408213" y="37192"/>
                        <a:pt x="380999" y="74385"/>
                        <a:pt x="348342" y="97971"/>
                      </a:cubicBezTo>
                      <a:cubicBezTo>
                        <a:pt x="315685" y="121557"/>
                        <a:pt x="273956" y="130628"/>
                        <a:pt x="239485" y="141514"/>
                      </a:cubicBezTo>
                      <a:cubicBezTo>
                        <a:pt x="205014" y="152400"/>
                        <a:pt x="181428" y="165099"/>
                        <a:pt x="141514" y="163285"/>
                      </a:cubicBezTo>
                      <a:cubicBezTo>
                        <a:pt x="101600" y="161471"/>
                        <a:pt x="50800" y="146049"/>
                        <a:pt x="0" y="130628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9" name="フリーフォーム 98"/>
                <p:cNvSpPr/>
                <p:nvPr/>
              </p:nvSpPr>
              <p:spPr>
                <a:xfrm>
                  <a:off x="3897086" y="2514600"/>
                  <a:ext cx="146751" cy="598714"/>
                </a:xfrm>
                <a:custGeom>
                  <a:avLst/>
                  <a:gdLst>
                    <a:gd name="connsiteX0" fmla="*/ 0 w 146751"/>
                    <a:gd name="connsiteY0" fmla="*/ 0 h 598714"/>
                    <a:gd name="connsiteX1" fmla="*/ 87085 w 146751"/>
                    <a:gd name="connsiteY1" fmla="*/ 119743 h 598714"/>
                    <a:gd name="connsiteX2" fmla="*/ 141514 w 146751"/>
                    <a:gd name="connsiteY2" fmla="*/ 348343 h 598714"/>
                    <a:gd name="connsiteX3" fmla="*/ 141514 w 146751"/>
                    <a:gd name="connsiteY3" fmla="*/ 598714 h 5987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46751" h="598714">
                      <a:moveTo>
                        <a:pt x="0" y="0"/>
                      </a:moveTo>
                      <a:cubicBezTo>
                        <a:pt x="31749" y="30843"/>
                        <a:pt x="63499" y="61686"/>
                        <a:pt x="87085" y="119743"/>
                      </a:cubicBezTo>
                      <a:cubicBezTo>
                        <a:pt x="110671" y="177800"/>
                        <a:pt x="132442" y="268514"/>
                        <a:pt x="141514" y="348343"/>
                      </a:cubicBezTo>
                      <a:cubicBezTo>
                        <a:pt x="150586" y="428172"/>
                        <a:pt x="146050" y="513443"/>
                        <a:pt x="141514" y="598714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85" name="フリーフォーム 84"/>
              <p:cNvSpPr/>
              <p:nvPr/>
            </p:nvSpPr>
            <p:spPr>
              <a:xfrm>
                <a:off x="4158343" y="1531435"/>
                <a:ext cx="904336" cy="569508"/>
              </a:xfrm>
              <a:custGeom>
                <a:avLst/>
                <a:gdLst>
                  <a:gd name="connsiteX0" fmla="*/ 0 w 904336"/>
                  <a:gd name="connsiteY0" fmla="*/ 155851 h 569508"/>
                  <a:gd name="connsiteX1" fmla="*/ 217714 w 904336"/>
                  <a:gd name="connsiteY1" fmla="*/ 68765 h 569508"/>
                  <a:gd name="connsiteX2" fmla="*/ 587828 w 904336"/>
                  <a:gd name="connsiteY2" fmla="*/ 3451 h 569508"/>
                  <a:gd name="connsiteX3" fmla="*/ 762000 w 904336"/>
                  <a:gd name="connsiteY3" fmla="*/ 177622 h 569508"/>
                  <a:gd name="connsiteX4" fmla="*/ 903514 w 904336"/>
                  <a:gd name="connsiteY4" fmla="*/ 319136 h 569508"/>
                  <a:gd name="connsiteX5" fmla="*/ 696686 w 904336"/>
                  <a:gd name="connsiteY5" fmla="*/ 569508 h 5695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04336" h="569508">
                    <a:moveTo>
                      <a:pt x="0" y="155851"/>
                    </a:moveTo>
                    <a:cubicBezTo>
                      <a:pt x="59871" y="125008"/>
                      <a:pt x="119743" y="94165"/>
                      <a:pt x="217714" y="68765"/>
                    </a:cubicBezTo>
                    <a:cubicBezTo>
                      <a:pt x="315685" y="43365"/>
                      <a:pt x="497114" y="-14692"/>
                      <a:pt x="587828" y="3451"/>
                    </a:cubicBezTo>
                    <a:cubicBezTo>
                      <a:pt x="678542" y="21594"/>
                      <a:pt x="762000" y="177622"/>
                      <a:pt x="762000" y="177622"/>
                    </a:cubicBezTo>
                    <a:cubicBezTo>
                      <a:pt x="814614" y="230236"/>
                      <a:pt x="914400" y="253822"/>
                      <a:pt x="903514" y="319136"/>
                    </a:cubicBezTo>
                    <a:cubicBezTo>
                      <a:pt x="892628" y="384450"/>
                      <a:pt x="794657" y="476979"/>
                      <a:pt x="696686" y="56950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6" name="フリーフォーム 85"/>
              <p:cNvSpPr/>
              <p:nvPr/>
            </p:nvSpPr>
            <p:spPr>
              <a:xfrm rot="21194114">
                <a:off x="4006823" y="1981200"/>
                <a:ext cx="1525985" cy="1015351"/>
              </a:xfrm>
              <a:custGeom>
                <a:avLst/>
                <a:gdLst>
                  <a:gd name="connsiteX0" fmla="*/ 913058 w 1472022"/>
                  <a:gd name="connsiteY0" fmla="*/ 119790 h 1099713"/>
                  <a:gd name="connsiteX1" fmla="*/ 1141658 w 1472022"/>
                  <a:gd name="connsiteY1" fmla="*/ 47 h 1099713"/>
                  <a:gd name="connsiteX2" fmla="*/ 1413800 w 1472022"/>
                  <a:gd name="connsiteY2" fmla="*/ 108904 h 1099713"/>
                  <a:gd name="connsiteX3" fmla="*/ 1468229 w 1472022"/>
                  <a:gd name="connsiteY3" fmla="*/ 359275 h 1099713"/>
                  <a:gd name="connsiteX4" fmla="*/ 1348486 w 1472022"/>
                  <a:gd name="connsiteY4" fmla="*/ 576990 h 1099713"/>
                  <a:gd name="connsiteX5" fmla="*/ 1098115 w 1472022"/>
                  <a:gd name="connsiteY5" fmla="*/ 653190 h 1099713"/>
                  <a:gd name="connsiteX6" fmla="*/ 630029 w 1472022"/>
                  <a:gd name="connsiteY6" fmla="*/ 870904 h 1099713"/>
                  <a:gd name="connsiteX7" fmla="*/ 336115 w 1472022"/>
                  <a:gd name="connsiteY7" fmla="*/ 1088618 h 1099713"/>
                  <a:gd name="connsiteX8" fmla="*/ 63972 w 1472022"/>
                  <a:gd name="connsiteY8" fmla="*/ 1045075 h 1099713"/>
                  <a:gd name="connsiteX9" fmla="*/ 9543 w 1472022"/>
                  <a:gd name="connsiteY9" fmla="*/ 849133 h 1099713"/>
                  <a:gd name="connsiteX10" fmla="*/ 42200 w 1472022"/>
                  <a:gd name="connsiteY10" fmla="*/ 642304 h 1099713"/>
                  <a:gd name="connsiteX11" fmla="*/ 401429 w 1472022"/>
                  <a:gd name="connsiteY11" fmla="*/ 489904 h 10997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72022" h="1099713">
                    <a:moveTo>
                      <a:pt x="913058" y="119790"/>
                    </a:moveTo>
                    <a:cubicBezTo>
                      <a:pt x="985629" y="60825"/>
                      <a:pt x="1058201" y="1861"/>
                      <a:pt x="1141658" y="47"/>
                    </a:cubicBezTo>
                    <a:cubicBezTo>
                      <a:pt x="1225115" y="-1767"/>
                      <a:pt x="1359372" y="49033"/>
                      <a:pt x="1413800" y="108904"/>
                    </a:cubicBezTo>
                    <a:cubicBezTo>
                      <a:pt x="1468228" y="168775"/>
                      <a:pt x="1479115" y="281261"/>
                      <a:pt x="1468229" y="359275"/>
                    </a:cubicBezTo>
                    <a:cubicBezTo>
                      <a:pt x="1457343" y="437289"/>
                      <a:pt x="1410172" y="528004"/>
                      <a:pt x="1348486" y="576990"/>
                    </a:cubicBezTo>
                    <a:cubicBezTo>
                      <a:pt x="1286800" y="625976"/>
                      <a:pt x="1217858" y="604204"/>
                      <a:pt x="1098115" y="653190"/>
                    </a:cubicBezTo>
                    <a:cubicBezTo>
                      <a:pt x="978372" y="702176"/>
                      <a:pt x="757029" y="798333"/>
                      <a:pt x="630029" y="870904"/>
                    </a:cubicBezTo>
                    <a:cubicBezTo>
                      <a:pt x="503029" y="943475"/>
                      <a:pt x="430458" y="1059590"/>
                      <a:pt x="336115" y="1088618"/>
                    </a:cubicBezTo>
                    <a:cubicBezTo>
                      <a:pt x="241772" y="1117646"/>
                      <a:pt x="118401" y="1084989"/>
                      <a:pt x="63972" y="1045075"/>
                    </a:cubicBezTo>
                    <a:cubicBezTo>
                      <a:pt x="9543" y="1005161"/>
                      <a:pt x="13172" y="916261"/>
                      <a:pt x="9543" y="849133"/>
                    </a:cubicBezTo>
                    <a:cubicBezTo>
                      <a:pt x="5914" y="782005"/>
                      <a:pt x="-23114" y="702175"/>
                      <a:pt x="42200" y="642304"/>
                    </a:cubicBezTo>
                    <a:cubicBezTo>
                      <a:pt x="107514" y="582433"/>
                      <a:pt x="254471" y="536168"/>
                      <a:pt x="401429" y="48990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" name="フリーフォーム 86"/>
              <p:cNvSpPr/>
              <p:nvPr/>
            </p:nvSpPr>
            <p:spPr>
              <a:xfrm>
                <a:off x="3973286" y="2416629"/>
                <a:ext cx="326571" cy="152400"/>
              </a:xfrm>
              <a:custGeom>
                <a:avLst/>
                <a:gdLst>
                  <a:gd name="connsiteX0" fmla="*/ 326571 w 326571"/>
                  <a:gd name="connsiteY0" fmla="*/ 0 h 152400"/>
                  <a:gd name="connsiteX1" fmla="*/ 228600 w 326571"/>
                  <a:gd name="connsiteY1" fmla="*/ 87085 h 152400"/>
                  <a:gd name="connsiteX2" fmla="*/ 0 w 326571"/>
                  <a:gd name="connsiteY2" fmla="*/ 152400 h 152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6571" h="152400">
                    <a:moveTo>
                      <a:pt x="326571" y="0"/>
                    </a:moveTo>
                    <a:cubicBezTo>
                      <a:pt x="304799" y="30842"/>
                      <a:pt x="283028" y="61685"/>
                      <a:pt x="228600" y="87085"/>
                    </a:cubicBezTo>
                    <a:cubicBezTo>
                      <a:pt x="174171" y="112485"/>
                      <a:pt x="87085" y="132442"/>
                      <a:pt x="0" y="15240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" name="フリーフォーム 87"/>
              <p:cNvSpPr/>
              <p:nvPr/>
            </p:nvSpPr>
            <p:spPr>
              <a:xfrm>
                <a:off x="5399314" y="2435365"/>
                <a:ext cx="458800" cy="631839"/>
              </a:xfrm>
              <a:custGeom>
                <a:avLst/>
                <a:gdLst>
                  <a:gd name="connsiteX0" fmla="*/ 0 w 458800"/>
                  <a:gd name="connsiteY0" fmla="*/ 33124 h 631839"/>
                  <a:gd name="connsiteX1" fmla="*/ 174172 w 458800"/>
                  <a:gd name="connsiteY1" fmla="*/ 467 h 631839"/>
                  <a:gd name="connsiteX2" fmla="*/ 326572 w 458800"/>
                  <a:gd name="connsiteY2" fmla="*/ 54896 h 631839"/>
                  <a:gd name="connsiteX3" fmla="*/ 457200 w 458800"/>
                  <a:gd name="connsiteY3" fmla="*/ 305267 h 631839"/>
                  <a:gd name="connsiteX4" fmla="*/ 391886 w 458800"/>
                  <a:gd name="connsiteY4" fmla="*/ 533867 h 631839"/>
                  <a:gd name="connsiteX5" fmla="*/ 283029 w 458800"/>
                  <a:gd name="connsiteY5" fmla="*/ 631839 h 6318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58800" h="631839">
                    <a:moveTo>
                      <a:pt x="0" y="33124"/>
                    </a:moveTo>
                    <a:cubicBezTo>
                      <a:pt x="59871" y="14981"/>
                      <a:pt x="119743" y="-3162"/>
                      <a:pt x="174172" y="467"/>
                    </a:cubicBezTo>
                    <a:cubicBezTo>
                      <a:pt x="228601" y="4096"/>
                      <a:pt x="279401" y="4096"/>
                      <a:pt x="326572" y="54896"/>
                    </a:cubicBezTo>
                    <a:cubicBezTo>
                      <a:pt x="373743" y="105696"/>
                      <a:pt x="446314" y="225439"/>
                      <a:pt x="457200" y="305267"/>
                    </a:cubicBezTo>
                    <a:cubicBezTo>
                      <a:pt x="468086" y="385095"/>
                      <a:pt x="420915" y="479438"/>
                      <a:pt x="391886" y="533867"/>
                    </a:cubicBezTo>
                    <a:cubicBezTo>
                      <a:pt x="362858" y="588296"/>
                      <a:pt x="322943" y="610067"/>
                      <a:pt x="283029" y="631839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" name="フリーフォーム 88"/>
              <p:cNvSpPr/>
              <p:nvPr/>
            </p:nvSpPr>
            <p:spPr>
              <a:xfrm>
                <a:off x="3819856" y="2998681"/>
                <a:ext cx="2038258" cy="2723129"/>
              </a:xfrm>
              <a:custGeom>
                <a:avLst/>
                <a:gdLst>
                  <a:gd name="connsiteX0" fmla="*/ 523544 w 2099944"/>
                  <a:gd name="connsiteY0" fmla="*/ 60205 h 2985689"/>
                  <a:gd name="connsiteX1" fmla="*/ 436458 w 2099944"/>
                  <a:gd name="connsiteY1" fmla="*/ 190833 h 2985689"/>
                  <a:gd name="connsiteX2" fmla="*/ 523544 w 2099944"/>
                  <a:gd name="connsiteY2" fmla="*/ 441205 h 2985689"/>
                  <a:gd name="connsiteX3" fmla="*/ 763030 w 2099944"/>
                  <a:gd name="connsiteY3" fmla="*/ 430319 h 2985689"/>
                  <a:gd name="connsiteX4" fmla="*/ 915430 w 2099944"/>
                  <a:gd name="connsiteY4" fmla="*/ 277919 h 2985689"/>
                  <a:gd name="connsiteX5" fmla="*/ 1209344 w 2099944"/>
                  <a:gd name="connsiteY5" fmla="*/ 125519 h 2985689"/>
                  <a:gd name="connsiteX6" fmla="*/ 1470601 w 2099944"/>
                  <a:gd name="connsiteY6" fmla="*/ 49319 h 2985689"/>
                  <a:gd name="connsiteX7" fmla="*/ 1742744 w 2099944"/>
                  <a:gd name="connsiteY7" fmla="*/ 5776 h 2985689"/>
                  <a:gd name="connsiteX8" fmla="*/ 2014887 w 2099944"/>
                  <a:gd name="connsiteY8" fmla="*/ 179948 h 2985689"/>
                  <a:gd name="connsiteX9" fmla="*/ 2091087 w 2099944"/>
                  <a:gd name="connsiteY9" fmla="*/ 321462 h 2985689"/>
                  <a:gd name="connsiteX10" fmla="*/ 2091087 w 2099944"/>
                  <a:gd name="connsiteY10" fmla="*/ 658919 h 2985689"/>
                  <a:gd name="connsiteX11" fmla="*/ 2025773 w 2099944"/>
                  <a:gd name="connsiteY11" fmla="*/ 865748 h 2985689"/>
                  <a:gd name="connsiteX12" fmla="*/ 1840715 w 2099944"/>
                  <a:gd name="connsiteY12" fmla="*/ 1029033 h 2985689"/>
                  <a:gd name="connsiteX13" fmla="*/ 697715 w 2099944"/>
                  <a:gd name="connsiteY13" fmla="*/ 1377376 h 2985689"/>
                  <a:gd name="connsiteX14" fmla="*/ 469115 w 2099944"/>
                  <a:gd name="connsiteY14" fmla="*/ 1671290 h 2985689"/>
                  <a:gd name="connsiteX15" fmla="*/ 44573 w 2099944"/>
                  <a:gd name="connsiteY15" fmla="*/ 2836062 h 2985689"/>
                  <a:gd name="connsiteX16" fmla="*/ 33687 w 2099944"/>
                  <a:gd name="connsiteY16" fmla="*/ 2934033 h 29856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099944" h="2985689">
                    <a:moveTo>
                      <a:pt x="523544" y="60205"/>
                    </a:moveTo>
                    <a:cubicBezTo>
                      <a:pt x="480001" y="93769"/>
                      <a:pt x="436458" y="127333"/>
                      <a:pt x="436458" y="190833"/>
                    </a:cubicBezTo>
                    <a:cubicBezTo>
                      <a:pt x="436458" y="254333"/>
                      <a:pt x="469115" y="401291"/>
                      <a:pt x="523544" y="441205"/>
                    </a:cubicBezTo>
                    <a:cubicBezTo>
                      <a:pt x="577973" y="481119"/>
                      <a:pt x="697716" y="457533"/>
                      <a:pt x="763030" y="430319"/>
                    </a:cubicBezTo>
                    <a:cubicBezTo>
                      <a:pt x="828344" y="403105"/>
                      <a:pt x="841044" y="328719"/>
                      <a:pt x="915430" y="277919"/>
                    </a:cubicBezTo>
                    <a:cubicBezTo>
                      <a:pt x="989816" y="227119"/>
                      <a:pt x="1116815" y="163619"/>
                      <a:pt x="1209344" y="125519"/>
                    </a:cubicBezTo>
                    <a:cubicBezTo>
                      <a:pt x="1301873" y="87419"/>
                      <a:pt x="1381701" y="69276"/>
                      <a:pt x="1470601" y="49319"/>
                    </a:cubicBezTo>
                    <a:cubicBezTo>
                      <a:pt x="1559501" y="29362"/>
                      <a:pt x="1652030" y="-15995"/>
                      <a:pt x="1742744" y="5776"/>
                    </a:cubicBezTo>
                    <a:cubicBezTo>
                      <a:pt x="1833458" y="27547"/>
                      <a:pt x="1956830" y="127334"/>
                      <a:pt x="2014887" y="179948"/>
                    </a:cubicBezTo>
                    <a:cubicBezTo>
                      <a:pt x="2072944" y="232562"/>
                      <a:pt x="2078387" y="241634"/>
                      <a:pt x="2091087" y="321462"/>
                    </a:cubicBezTo>
                    <a:cubicBezTo>
                      <a:pt x="2103787" y="401290"/>
                      <a:pt x="2101973" y="568205"/>
                      <a:pt x="2091087" y="658919"/>
                    </a:cubicBezTo>
                    <a:cubicBezTo>
                      <a:pt x="2080201" y="749633"/>
                      <a:pt x="2067502" y="804062"/>
                      <a:pt x="2025773" y="865748"/>
                    </a:cubicBezTo>
                    <a:cubicBezTo>
                      <a:pt x="1984044" y="927434"/>
                      <a:pt x="2062058" y="943762"/>
                      <a:pt x="1840715" y="1029033"/>
                    </a:cubicBezTo>
                    <a:cubicBezTo>
                      <a:pt x="1619372" y="1114304"/>
                      <a:pt x="926315" y="1270333"/>
                      <a:pt x="697715" y="1377376"/>
                    </a:cubicBezTo>
                    <a:cubicBezTo>
                      <a:pt x="469115" y="1484419"/>
                      <a:pt x="577972" y="1428176"/>
                      <a:pt x="469115" y="1671290"/>
                    </a:cubicBezTo>
                    <a:cubicBezTo>
                      <a:pt x="360258" y="1914404"/>
                      <a:pt x="117144" y="2625605"/>
                      <a:pt x="44573" y="2836062"/>
                    </a:cubicBezTo>
                    <a:cubicBezTo>
                      <a:pt x="-27998" y="3046519"/>
                      <a:pt x="2844" y="2990276"/>
                      <a:pt x="33687" y="2934033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" name="フリーフォーム 89"/>
              <p:cNvSpPr/>
              <p:nvPr/>
            </p:nvSpPr>
            <p:spPr>
              <a:xfrm>
                <a:off x="4582151" y="3265713"/>
                <a:ext cx="1209049" cy="530903"/>
              </a:xfrm>
              <a:custGeom>
                <a:avLst/>
                <a:gdLst>
                  <a:gd name="connsiteX0" fmla="*/ 66049 w 1209049"/>
                  <a:gd name="connsiteY0" fmla="*/ 97972 h 530903"/>
                  <a:gd name="connsiteX1" fmla="*/ 735 w 1209049"/>
                  <a:gd name="connsiteY1" fmla="*/ 283029 h 530903"/>
                  <a:gd name="connsiteX2" fmla="*/ 44278 w 1209049"/>
                  <a:gd name="connsiteY2" fmla="*/ 511629 h 530903"/>
                  <a:gd name="connsiteX3" fmla="*/ 229335 w 1209049"/>
                  <a:gd name="connsiteY3" fmla="*/ 489858 h 530903"/>
                  <a:gd name="connsiteX4" fmla="*/ 588563 w 1209049"/>
                  <a:gd name="connsiteY4" fmla="*/ 261258 h 530903"/>
                  <a:gd name="connsiteX5" fmla="*/ 1013106 w 1209049"/>
                  <a:gd name="connsiteY5" fmla="*/ 130629 h 530903"/>
                  <a:gd name="connsiteX6" fmla="*/ 1209049 w 1209049"/>
                  <a:gd name="connsiteY6" fmla="*/ 0 h 5309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09049" h="530903">
                    <a:moveTo>
                      <a:pt x="66049" y="97972"/>
                    </a:moveTo>
                    <a:cubicBezTo>
                      <a:pt x="35206" y="156029"/>
                      <a:pt x="4363" y="214086"/>
                      <a:pt x="735" y="283029"/>
                    </a:cubicBezTo>
                    <a:cubicBezTo>
                      <a:pt x="-2893" y="351972"/>
                      <a:pt x="6178" y="477158"/>
                      <a:pt x="44278" y="511629"/>
                    </a:cubicBezTo>
                    <a:cubicBezTo>
                      <a:pt x="82378" y="546101"/>
                      <a:pt x="138621" y="531587"/>
                      <a:pt x="229335" y="489858"/>
                    </a:cubicBezTo>
                    <a:cubicBezTo>
                      <a:pt x="320049" y="448130"/>
                      <a:pt x="457935" y="321129"/>
                      <a:pt x="588563" y="261258"/>
                    </a:cubicBezTo>
                    <a:cubicBezTo>
                      <a:pt x="719191" y="201387"/>
                      <a:pt x="909692" y="174172"/>
                      <a:pt x="1013106" y="130629"/>
                    </a:cubicBezTo>
                    <a:cubicBezTo>
                      <a:pt x="1116520" y="87086"/>
                      <a:pt x="1162784" y="43543"/>
                      <a:pt x="1209049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" name="フリーフォーム 90"/>
              <p:cNvSpPr/>
              <p:nvPr/>
            </p:nvSpPr>
            <p:spPr>
              <a:xfrm>
                <a:off x="5475514" y="3559629"/>
                <a:ext cx="240020" cy="269645"/>
              </a:xfrm>
              <a:custGeom>
                <a:avLst/>
                <a:gdLst>
                  <a:gd name="connsiteX0" fmla="*/ 0 w 228600"/>
                  <a:gd name="connsiteY0" fmla="*/ 0 h 261257"/>
                  <a:gd name="connsiteX1" fmla="*/ 152400 w 228600"/>
                  <a:gd name="connsiteY1" fmla="*/ 141514 h 261257"/>
                  <a:gd name="connsiteX2" fmla="*/ 228600 w 228600"/>
                  <a:gd name="connsiteY2" fmla="*/ 261257 h 2612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261257">
                    <a:moveTo>
                      <a:pt x="0" y="0"/>
                    </a:moveTo>
                    <a:cubicBezTo>
                      <a:pt x="57150" y="48985"/>
                      <a:pt x="114300" y="97971"/>
                      <a:pt x="152400" y="141514"/>
                    </a:cubicBezTo>
                    <a:cubicBezTo>
                      <a:pt x="190500" y="185057"/>
                      <a:pt x="209550" y="223157"/>
                      <a:pt x="228600" y="261257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2" name="フリーフォーム 91"/>
              <p:cNvSpPr/>
              <p:nvPr/>
            </p:nvSpPr>
            <p:spPr>
              <a:xfrm>
                <a:off x="5094514" y="3679372"/>
                <a:ext cx="438294" cy="239486"/>
              </a:xfrm>
              <a:custGeom>
                <a:avLst/>
                <a:gdLst>
                  <a:gd name="connsiteX0" fmla="*/ 0 w 544286"/>
                  <a:gd name="connsiteY0" fmla="*/ 0 h 348343"/>
                  <a:gd name="connsiteX1" fmla="*/ 163286 w 544286"/>
                  <a:gd name="connsiteY1" fmla="*/ 130629 h 348343"/>
                  <a:gd name="connsiteX2" fmla="*/ 381000 w 544286"/>
                  <a:gd name="connsiteY2" fmla="*/ 304800 h 348343"/>
                  <a:gd name="connsiteX3" fmla="*/ 544286 w 544286"/>
                  <a:gd name="connsiteY3" fmla="*/ 348343 h 348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4286" h="348343">
                    <a:moveTo>
                      <a:pt x="0" y="0"/>
                    </a:moveTo>
                    <a:lnTo>
                      <a:pt x="163286" y="130629"/>
                    </a:lnTo>
                    <a:cubicBezTo>
                      <a:pt x="226786" y="181429"/>
                      <a:pt x="317500" y="268514"/>
                      <a:pt x="381000" y="304800"/>
                    </a:cubicBezTo>
                    <a:cubicBezTo>
                      <a:pt x="444500" y="341086"/>
                      <a:pt x="494393" y="344714"/>
                      <a:pt x="544286" y="348343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3" name="フリーフォーム 92"/>
              <p:cNvSpPr/>
              <p:nvPr/>
            </p:nvSpPr>
            <p:spPr>
              <a:xfrm rot="522624">
                <a:off x="4038600" y="2574165"/>
                <a:ext cx="425517" cy="452064"/>
              </a:xfrm>
              <a:custGeom>
                <a:avLst/>
                <a:gdLst>
                  <a:gd name="connsiteX0" fmla="*/ 0 w 425517"/>
                  <a:gd name="connsiteY0" fmla="*/ 114606 h 452064"/>
                  <a:gd name="connsiteX1" fmla="*/ 185057 w 425517"/>
                  <a:gd name="connsiteY1" fmla="*/ 5749 h 452064"/>
                  <a:gd name="connsiteX2" fmla="*/ 337457 w 425517"/>
                  <a:gd name="connsiteY2" fmla="*/ 38406 h 452064"/>
                  <a:gd name="connsiteX3" fmla="*/ 424543 w 425517"/>
                  <a:gd name="connsiteY3" fmla="*/ 234349 h 452064"/>
                  <a:gd name="connsiteX4" fmla="*/ 283029 w 425517"/>
                  <a:gd name="connsiteY4" fmla="*/ 452064 h 4520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25517" h="452064">
                    <a:moveTo>
                      <a:pt x="0" y="114606"/>
                    </a:moveTo>
                    <a:cubicBezTo>
                      <a:pt x="64407" y="66527"/>
                      <a:pt x="128814" y="18449"/>
                      <a:pt x="185057" y="5749"/>
                    </a:cubicBezTo>
                    <a:cubicBezTo>
                      <a:pt x="241300" y="-6951"/>
                      <a:pt x="297543" y="306"/>
                      <a:pt x="337457" y="38406"/>
                    </a:cubicBezTo>
                    <a:cubicBezTo>
                      <a:pt x="377371" y="76506"/>
                      <a:pt x="433614" y="165406"/>
                      <a:pt x="424543" y="234349"/>
                    </a:cubicBezTo>
                    <a:cubicBezTo>
                      <a:pt x="415472" y="303292"/>
                      <a:pt x="349250" y="377678"/>
                      <a:pt x="283029" y="452064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4" name="フリーフォーム 93"/>
              <p:cNvSpPr/>
              <p:nvPr/>
            </p:nvSpPr>
            <p:spPr>
              <a:xfrm>
                <a:off x="4359851" y="2998681"/>
                <a:ext cx="262156" cy="397662"/>
              </a:xfrm>
              <a:custGeom>
                <a:avLst/>
                <a:gdLst>
                  <a:gd name="connsiteX0" fmla="*/ 0 w 278608"/>
                  <a:gd name="connsiteY0" fmla="*/ 46681 h 329710"/>
                  <a:gd name="connsiteX1" fmla="*/ 174171 w 278608"/>
                  <a:gd name="connsiteY1" fmla="*/ 3138 h 329710"/>
                  <a:gd name="connsiteX2" fmla="*/ 272143 w 278608"/>
                  <a:gd name="connsiteY2" fmla="*/ 122881 h 329710"/>
                  <a:gd name="connsiteX3" fmla="*/ 261257 w 278608"/>
                  <a:gd name="connsiteY3" fmla="*/ 329710 h 3297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8608" h="329710">
                    <a:moveTo>
                      <a:pt x="0" y="46681"/>
                    </a:moveTo>
                    <a:cubicBezTo>
                      <a:pt x="64407" y="18559"/>
                      <a:pt x="128814" y="-9562"/>
                      <a:pt x="174171" y="3138"/>
                    </a:cubicBezTo>
                    <a:cubicBezTo>
                      <a:pt x="219528" y="15838"/>
                      <a:pt x="257629" y="68452"/>
                      <a:pt x="272143" y="122881"/>
                    </a:cubicBezTo>
                    <a:cubicBezTo>
                      <a:pt x="286657" y="177310"/>
                      <a:pt x="273957" y="253510"/>
                      <a:pt x="261257" y="32971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" name="フリーフォーム 94"/>
              <p:cNvSpPr/>
              <p:nvPr/>
            </p:nvSpPr>
            <p:spPr>
              <a:xfrm>
                <a:off x="4633223" y="3332925"/>
                <a:ext cx="320016" cy="466189"/>
              </a:xfrm>
              <a:custGeom>
                <a:avLst/>
                <a:gdLst>
                  <a:gd name="connsiteX0" fmla="*/ 0 w 283267"/>
                  <a:gd name="connsiteY0" fmla="*/ 80833 h 418290"/>
                  <a:gd name="connsiteX1" fmla="*/ 152400 w 283267"/>
                  <a:gd name="connsiteY1" fmla="*/ 4633 h 418290"/>
                  <a:gd name="connsiteX2" fmla="*/ 283029 w 283267"/>
                  <a:gd name="connsiteY2" fmla="*/ 200576 h 418290"/>
                  <a:gd name="connsiteX3" fmla="*/ 119743 w 283267"/>
                  <a:gd name="connsiteY3" fmla="*/ 418290 h 4182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3267" h="418290">
                    <a:moveTo>
                      <a:pt x="0" y="80833"/>
                    </a:moveTo>
                    <a:cubicBezTo>
                      <a:pt x="52614" y="32754"/>
                      <a:pt x="105229" y="-15324"/>
                      <a:pt x="152400" y="4633"/>
                    </a:cubicBezTo>
                    <a:cubicBezTo>
                      <a:pt x="199571" y="24590"/>
                      <a:pt x="288472" y="131633"/>
                      <a:pt x="283029" y="200576"/>
                    </a:cubicBezTo>
                    <a:cubicBezTo>
                      <a:pt x="277586" y="269519"/>
                      <a:pt x="198664" y="343904"/>
                      <a:pt x="119743" y="41829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" name="フリーフォーム 95"/>
              <p:cNvSpPr/>
              <p:nvPr/>
            </p:nvSpPr>
            <p:spPr>
              <a:xfrm>
                <a:off x="4672601" y="2057400"/>
                <a:ext cx="313056" cy="348343"/>
              </a:xfrm>
              <a:custGeom>
                <a:avLst/>
                <a:gdLst>
                  <a:gd name="connsiteX0" fmla="*/ 30028 w 313056"/>
                  <a:gd name="connsiteY0" fmla="*/ 0 h 348343"/>
                  <a:gd name="connsiteX1" fmla="*/ 8256 w 313056"/>
                  <a:gd name="connsiteY1" fmla="*/ 130629 h 348343"/>
                  <a:gd name="connsiteX2" fmla="*/ 30028 w 313056"/>
                  <a:gd name="connsiteY2" fmla="*/ 217714 h 348343"/>
                  <a:gd name="connsiteX3" fmla="*/ 313056 w 313056"/>
                  <a:gd name="connsiteY3" fmla="*/ 348343 h 348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3056" h="348343">
                    <a:moveTo>
                      <a:pt x="30028" y="0"/>
                    </a:moveTo>
                    <a:cubicBezTo>
                      <a:pt x="19142" y="47171"/>
                      <a:pt x="8256" y="94343"/>
                      <a:pt x="8256" y="130629"/>
                    </a:cubicBezTo>
                    <a:cubicBezTo>
                      <a:pt x="8256" y="166915"/>
                      <a:pt x="-20772" y="181428"/>
                      <a:pt x="30028" y="217714"/>
                    </a:cubicBezTo>
                    <a:cubicBezTo>
                      <a:pt x="80828" y="254000"/>
                      <a:pt x="196942" y="301171"/>
                      <a:pt x="313056" y="348343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0" name="星 5 99"/>
            <p:cNvSpPr/>
            <p:nvPr/>
          </p:nvSpPr>
          <p:spPr>
            <a:xfrm>
              <a:off x="944254" y="392389"/>
              <a:ext cx="404172" cy="456690"/>
            </a:xfrm>
            <a:prstGeom prst="star5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フリーフォーム 100"/>
            <p:cNvSpPr/>
            <p:nvPr/>
          </p:nvSpPr>
          <p:spPr>
            <a:xfrm>
              <a:off x="1251856" y="816422"/>
              <a:ext cx="1474852" cy="3420569"/>
            </a:xfrm>
            <a:custGeom>
              <a:avLst/>
              <a:gdLst>
                <a:gd name="connsiteX0" fmla="*/ 0 w 1360714"/>
                <a:gd name="connsiteY0" fmla="*/ 0 h 3331029"/>
                <a:gd name="connsiteX1" fmla="*/ 206828 w 1360714"/>
                <a:gd name="connsiteY1" fmla="*/ 381000 h 3331029"/>
                <a:gd name="connsiteX2" fmla="*/ 304800 w 1360714"/>
                <a:gd name="connsiteY2" fmla="*/ 816429 h 3331029"/>
                <a:gd name="connsiteX3" fmla="*/ 544285 w 1360714"/>
                <a:gd name="connsiteY3" fmla="*/ 2209800 h 3331029"/>
                <a:gd name="connsiteX4" fmla="*/ 1360714 w 1360714"/>
                <a:gd name="connsiteY4" fmla="*/ 3331029 h 3331029"/>
                <a:gd name="connsiteX5" fmla="*/ 1360714 w 1360714"/>
                <a:gd name="connsiteY5" fmla="*/ 3331029 h 3331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60714" h="3331029">
                  <a:moveTo>
                    <a:pt x="0" y="0"/>
                  </a:moveTo>
                  <a:cubicBezTo>
                    <a:pt x="78014" y="122464"/>
                    <a:pt x="156028" y="244929"/>
                    <a:pt x="206828" y="381000"/>
                  </a:cubicBezTo>
                  <a:cubicBezTo>
                    <a:pt x="257628" y="517072"/>
                    <a:pt x="248557" y="511629"/>
                    <a:pt x="304800" y="816429"/>
                  </a:cubicBezTo>
                  <a:cubicBezTo>
                    <a:pt x="361043" y="1121229"/>
                    <a:pt x="368299" y="1790700"/>
                    <a:pt x="544285" y="2209800"/>
                  </a:cubicBezTo>
                  <a:cubicBezTo>
                    <a:pt x="720271" y="2628900"/>
                    <a:pt x="1360714" y="3331029"/>
                    <a:pt x="1360714" y="3331029"/>
                  </a:cubicBezTo>
                  <a:lnTo>
                    <a:pt x="1360714" y="3331029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星 5 101"/>
            <p:cNvSpPr/>
            <p:nvPr/>
          </p:nvSpPr>
          <p:spPr>
            <a:xfrm>
              <a:off x="2634056" y="3994589"/>
              <a:ext cx="408552" cy="424033"/>
            </a:xfrm>
            <a:prstGeom prst="star5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下矢印 102"/>
            <p:cNvSpPr/>
            <p:nvPr/>
          </p:nvSpPr>
          <p:spPr>
            <a:xfrm>
              <a:off x="2712718" y="4920090"/>
              <a:ext cx="340287" cy="447217"/>
            </a:xfrm>
            <a:prstGeom prst="down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0" y="221613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握れ</a:t>
            </a:r>
            <a:endParaRPr kumimoji="1" lang="ja-JP" altLang="en-US" sz="3200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1701417" y="141216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脳</a:t>
            </a:r>
            <a:endParaRPr kumimoji="1" lang="ja-JP" altLang="en-US" sz="4400" dirty="0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1352517" y="5690081"/>
            <a:ext cx="9492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握る</a:t>
            </a:r>
            <a:endParaRPr kumimoji="1" lang="ja-JP" altLang="en-US" sz="32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099687" y="6276380"/>
            <a:ext cx="875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図１</a:t>
            </a:r>
            <a:endParaRPr kumimoji="1" lang="ja-JP" altLang="en-US" sz="3200" dirty="0"/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5748246" y="6274856"/>
            <a:ext cx="875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図２</a:t>
            </a:r>
            <a:endParaRPr kumimoji="1" lang="ja-JP" altLang="en-US" sz="3200" dirty="0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3873389" y="224449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焦点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735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Hiyokota</dc:creator>
  <cp:lastModifiedBy>Hiyokota</cp:lastModifiedBy>
  <cp:revision>1</cp:revision>
  <dcterms:created xsi:type="dcterms:W3CDTF">2016-11-01T23:48:42Z</dcterms:created>
  <dcterms:modified xsi:type="dcterms:W3CDTF">2016-11-01T23:49:22Z</dcterms:modified>
</cp:coreProperties>
</file>