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40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079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457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29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0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11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475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18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10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02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162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7E04-71C0-4ED2-B34B-72A0141E4815}" type="datetimeFigureOut">
              <a:rPr kumimoji="1" lang="ja-JP" altLang="en-US" smtClean="0"/>
              <a:t>2016/4/20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3D3AA-D46B-4D8B-9EA9-9C89E77E37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08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GFIE001\Desktop\P42000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7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KGFIE001</dc:creator>
  <cp:lastModifiedBy>KGFIE001</cp:lastModifiedBy>
  <cp:revision>1</cp:revision>
  <dcterms:created xsi:type="dcterms:W3CDTF">2016-04-20T05:52:32Z</dcterms:created>
  <dcterms:modified xsi:type="dcterms:W3CDTF">2016-04-20T05:53:17Z</dcterms:modified>
</cp:coreProperties>
</file>