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3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582" y="-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3A88-758A-41AA-8A62-ED1E08BEAC35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0E32-E365-401D-B522-53710718D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49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3A88-758A-41AA-8A62-ED1E08BEAC35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0E32-E365-401D-B522-53710718D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10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3A88-758A-41AA-8A62-ED1E08BEAC35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0E32-E365-401D-B522-53710718D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29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3A88-758A-41AA-8A62-ED1E08BEAC35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0E32-E365-401D-B522-53710718D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79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3A88-758A-41AA-8A62-ED1E08BEAC35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0E32-E365-401D-B522-53710718D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18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3A88-758A-41AA-8A62-ED1E08BEAC35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0E32-E365-401D-B522-53710718D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6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3A88-758A-41AA-8A62-ED1E08BEAC35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0E32-E365-401D-B522-53710718D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59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3A88-758A-41AA-8A62-ED1E08BEAC35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0E32-E365-401D-B522-53710718D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90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3A88-758A-41AA-8A62-ED1E08BEAC35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0E32-E365-401D-B522-53710718D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0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3A88-758A-41AA-8A62-ED1E08BEAC35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0E32-E365-401D-B522-53710718D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276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3A88-758A-41AA-8A62-ED1E08BEAC35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0E32-E365-401D-B522-53710718D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03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63A88-758A-41AA-8A62-ED1E08BEAC35}" type="datetimeFigureOut">
              <a:rPr kumimoji="1" lang="ja-JP" altLang="en-US" smtClean="0"/>
              <a:t>2020/1/21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F0E32-E365-401D-B522-53710718D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99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6372200"/>
            <a:ext cx="6754307" cy="231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0" y="34588"/>
            <a:ext cx="6858000" cy="50496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rgbClr val="FFFF00"/>
                </a:solidFill>
              </a:rPr>
              <a:t>　</a:t>
            </a:r>
            <a:r>
              <a:rPr lang="en-US" altLang="ja-JP" sz="2400" b="1" dirty="0" smtClean="0">
                <a:solidFill>
                  <a:srgbClr val="FFFF00"/>
                </a:solidFill>
              </a:rPr>
              <a:t>【</a:t>
            </a:r>
            <a:r>
              <a:rPr lang="ja-JP" altLang="en-US" sz="2400" b="1" dirty="0" smtClean="0">
                <a:solidFill>
                  <a:srgbClr val="FFFF00"/>
                </a:solidFill>
              </a:rPr>
              <a:t>当院に受診される患者様へ</a:t>
            </a:r>
            <a:r>
              <a:rPr lang="en-US" altLang="ja-JP" sz="2400" b="1" dirty="0" smtClean="0">
                <a:solidFill>
                  <a:srgbClr val="FFFF00"/>
                </a:solidFill>
              </a:rPr>
              <a:t>】</a:t>
            </a:r>
            <a:endParaRPr kumimoji="1" lang="ja-JP" altLang="en-US" sz="2400" b="1" dirty="0">
              <a:solidFill>
                <a:srgbClr val="FFFF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8660189"/>
            <a:ext cx="6858000" cy="46754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b="1" dirty="0">
                <a:solidFill>
                  <a:srgbClr val="FFFF00"/>
                </a:solidFill>
              </a:rPr>
              <a:t>古河</a:t>
            </a:r>
            <a:r>
              <a:rPr lang="ja-JP" altLang="en-US" b="1" dirty="0" smtClean="0">
                <a:solidFill>
                  <a:srgbClr val="FFFF00"/>
                </a:solidFill>
              </a:rPr>
              <a:t>赤十字病院　病院長</a:t>
            </a:r>
            <a:endParaRPr kumimoji="1" lang="ja-JP" altLang="en-US" b="1" dirty="0">
              <a:solidFill>
                <a:srgbClr val="FFFF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539552"/>
            <a:ext cx="6624736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4184630"/>
            <a:ext cx="6624736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1916832" y="2339752"/>
            <a:ext cx="129614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受付</a:t>
            </a:r>
            <a:endParaRPr kumimoji="1" lang="ja-JP" altLang="en-US" sz="32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58090" y="3806334"/>
            <a:ext cx="1203158" cy="358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受付人員</a:t>
            </a:r>
            <a:endParaRPr kumimoji="1" lang="ja-JP" altLang="en-US" sz="2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12776" y="5940152"/>
            <a:ext cx="288032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r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eception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officer.</a:t>
            </a:r>
            <a:endParaRPr kumimoji="1" lang="ja-JP" altLang="en-US" sz="24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604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KGFIE777-USER</dc:creator>
  <cp:lastModifiedBy>KGFIE777-USER</cp:lastModifiedBy>
  <cp:revision>8</cp:revision>
  <cp:lastPrinted>2020-01-21T00:59:44Z</cp:lastPrinted>
  <dcterms:created xsi:type="dcterms:W3CDTF">2020-01-20T06:06:15Z</dcterms:created>
  <dcterms:modified xsi:type="dcterms:W3CDTF">2020-01-21T03:14:04Z</dcterms:modified>
</cp:coreProperties>
</file>