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66FF"/>
    <a:srgbClr val="FF00FF"/>
    <a:srgbClr val="00FF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54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FCF31D9D-2EAD-4C38-B003-87CB20B74045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21225"/>
            <a:ext cx="5443537" cy="4471989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4"/>
            <a:ext cx="2949575" cy="496887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61FD8D72-B9F5-4AAA-8BD9-42512CC0C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51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A884-9DA1-41B4-B4D2-E7C6CEFBEAFE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A6C4-2F0C-4D51-B5A9-0C28BD0B3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65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A884-9DA1-41B4-B4D2-E7C6CEFBEAFE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A6C4-2F0C-4D51-B5A9-0C28BD0B3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09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A884-9DA1-41B4-B4D2-E7C6CEFBEAFE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A6C4-2F0C-4D51-B5A9-0C28BD0B3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33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A884-9DA1-41B4-B4D2-E7C6CEFBEAFE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A6C4-2F0C-4D51-B5A9-0C28BD0B3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10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A884-9DA1-41B4-B4D2-E7C6CEFBEAFE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A6C4-2F0C-4D51-B5A9-0C28BD0B3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60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A884-9DA1-41B4-B4D2-E7C6CEFBEAFE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A6C4-2F0C-4D51-B5A9-0C28BD0B3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27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A884-9DA1-41B4-B4D2-E7C6CEFBEAFE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A6C4-2F0C-4D51-B5A9-0C28BD0B3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26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A884-9DA1-41B4-B4D2-E7C6CEFBEAFE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A6C4-2F0C-4D51-B5A9-0C28BD0B3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1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A884-9DA1-41B4-B4D2-E7C6CEFBEAFE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A6C4-2F0C-4D51-B5A9-0C28BD0B3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87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4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A884-9DA1-41B4-B4D2-E7C6CEFBEAFE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A6C4-2F0C-4D51-B5A9-0C28BD0B3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20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A884-9DA1-41B4-B4D2-E7C6CEFBEAFE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A6C4-2F0C-4D51-B5A9-0C28BD0B3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88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6A884-9DA1-41B4-B4D2-E7C6CEFBEAFE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3A6C4-2F0C-4D51-B5A9-0C28BD0B3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8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755576" y="1916832"/>
            <a:ext cx="778971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400" dirty="0" smtClean="0">
                <a:latin typeface="+mn-ea"/>
              </a:rPr>
              <a:t>１</a:t>
            </a:r>
            <a:r>
              <a:rPr lang="en-US" altLang="ja-JP" sz="2400" dirty="0" smtClean="0">
                <a:latin typeface="+mn-ea"/>
              </a:rPr>
              <a:t>.</a:t>
            </a:r>
            <a:r>
              <a:rPr lang="ja-JP" altLang="en-US" sz="2400" dirty="0" smtClean="0">
                <a:latin typeface="+mn-ea"/>
              </a:rPr>
              <a:t>　外来トリアージの実施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　・発熱のある方は、総合受付２番にお申し出ください。</a:t>
            </a:r>
          </a:p>
          <a:p>
            <a:r>
              <a:rPr lang="ja-JP" altLang="en-US" sz="2400" dirty="0" smtClean="0">
                <a:latin typeface="+mn-ea"/>
              </a:rPr>
              <a:t>  ２</a:t>
            </a:r>
            <a:r>
              <a:rPr lang="en-US" altLang="ja-JP" sz="2400" dirty="0" smtClean="0">
                <a:latin typeface="+mn-ea"/>
              </a:rPr>
              <a:t>.</a:t>
            </a:r>
            <a:r>
              <a:rPr lang="ja-JP" altLang="en-US" sz="2400" dirty="0" smtClean="0">
                <a:latin typeface="+mn-ea"/>
              </a:rPr>
              <a:t>　病棟面会制限、及び、立ち入り禁止について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　・マスク着用の家族１人のみとします。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 smtClean="0">
                <a:latin typeface="+mn-ea"/>
              </a:rPr>
              <a:t>　　　　 　（面会</a:t>
            </a:r>
            <a:r>
              <a:rPr lang="ja-JP" altLang="en-US" sz="2400" dirty="0">
                <a:latin typeface="+mn-ea"/>
              </a:rPr>
              <a:t>は短時間でお願い</a:t>
            </a:r>
            <a:r>
              <a:rPr lang="ja-JP" altLang="en-US" sz="2400" dirty="0" smtClean="0">
                <a:latin typeface="+mn-ea"/>
              </a:rPr>
              <a:t>します）</a:t>
            </a:r>
            <a:endParaRPr lang="ja-JP" altLang="en-US" sz="2400" dirty="0">
              <a:latin typeface="+mn-ea"/>
            </a:endParaRPr>
          </a:p>
          <a:p>
            <a:r>
              <a:rPr lang="ja-JP" altLang="en-US" sz="2400" dirty="0" smtClean="0">
                <a:latin typeface="+mn-ea"/>
              </a:rPr>
              <a:t>　　　　・ご家族以外、１２歳以下の小児は原則禁止とします。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 smtClean="0">
                <a:latin typeface="+mn-ea"/>
              </a:rPr>
              <a:t>　３</a:t>
            </a:r>
            <a:r>
              <a:rPr lang="en-US" altLang="ja-JP" sz="2400" dirty="0" smtClean="0">
                <a:latin typeface="+mn-ea"/>
              </a:rPr>
              <a:t>.</a:t>
            </a:r>
            <a:r>
              <a:rPr lang="ja-JP" altLang="en-US" sz="2400" dirty="0" smtClean="0">
                <a:latin typeface="+mn-ea"/>
              </a:rPr>
              <a:t>　院内へ入館する業者等の制限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４</a:t>
            </a:r>
            <a:r>
              <a:rPr lang="en-US" altLang="ja-JP" sz="2400" dirty="0" smtClean="0">
                <a:latin typeface="+mn-ea"/>
              </a:rPr>
              <a:t>.</a:t>
            </a:r>
            <a:r>
              <a:rPr lang="ja-JP" altLang="en-US" sz="2400" dirty="0" smtClean="0">
                <a:latin typeface="+mn-ea"/>
              </a:rPr>
              <a:t>　職員健康管理　　　　　</a:t>
            </a:r>
          </a:p>
          <a:p>
            <a:endParaRPr lang="en-US" altLang="ja-JP" sz="2300" dirty="0" smtClean="0">
              <a:latin typeface="+mn-ea"/>
            </a:endParaRPr>
          </a:p>
          <a:p>
            <a:r>
              <a:rPr lang="ja-JP" altLang="en-US" sz="2300" dirty="0" smtClean="0">
                <a:latin typeface="+mn-ea"/>
              </a:rPr>
              <a:t>　</a:t>
            </a:r>
            <a:endParaRPr lang="en-US" altLang="ja-JP" sz="2300" dirty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657696" y="6129298"/>
            <a:ext cx="3159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+mn-ea"/>
              </a:rPr>
              <a:t>古河赤十字病院　院長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0"/>
            <a:ext cx="9144000" cy="2084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5400000">
            <a:off x="-3093245" y="3253281"/>
            <a:ext cx="6496798" cy="33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5400000">
            <a:off x="5644505" y="3261320"/>
            <a:ext cx="6669360" cy="33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-22304" y="1656184"/>
            <a:ext cx="9144000" cy="1886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827584" y="208440"/>
            <a:ext cx="77177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新型コロナウイルス感染対策へ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endParaRPr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 当院</a:t>
            </a:r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の取り組み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01451" y="5436801"/>
            <a:ext cx="8416083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b="1" dirty="0" smtClean="0">
                <a:latin typeface="+mn-ea"/>
              </a:rPr>
              <a:t>　当院</a:t>
            </a:r>
            <a:r>
              <a:rPr lang="ja-JP" altLang="en-US" sz="1300" b="1" dirty="0">
                <a:latin typeface="+mn-ea"/>
              </a:rPr>
              <a:t>では、新型コロナウイルス感染対策として</a:t>
            </a:r>
            <a:r>
              <a:rPr lang="en-US" altLang="ja-JP" sz="1300" b="1" dirty="0">
                <a:latin typeface="+mn-ea"/>
              </a:rPr>
              <a:t>､ </a:t>
            </a:r>
            <a:r>
              <a:rPr lang="ja-JP" altLang="en-US" sz="1300" b="1" dirty="0">
                <a:latin typeface="+mn-ea"/>
              </a:rPr>
              <a:t>病院長を本部長とする感染対策本部（</a:t>
            </a:r>
            <a:r>
              <a:rPr lang="en-US" altLang="ja-JP" sz="1300" b="1" dirty="0">
                <a:latin typeface="+mn-ea"/>
              </a:rPr>
              <a:t>COVID-19</a:t>
            </a:r>
            <a:r>
              <a:rPr lang="ja-JP" altLang="en-US" sz="1300" b="1" dirty="0">
                <a:latin typeface="+mn-ea"/>
              </a:rPr>
              <a:t>等感染対策本部）を設置しております</a:t>
            </a:r>
            <a:r>
              <a:rPr lang="ja-JP" altLang="en-US" sz="1300" b="1" dirty="0" smtClean="0">
                <a:latin typeface="+mn-ea"/>
              </a:rPr>
              <a:t>。</a:t>
            </a:r>
            <a:endParaRPr lang="en-US" altLang="ja-JP" sz="1300" b="1" dirty="0" smtClean="0">
              <a:latin typeface="+mn-ea"/>
            </a:endParaRPr>
          </a:p>
          <a:p>
            <a:r>
              <a:rPr lang="ja-JP" altLang="en-US" sz="1300" b="1" dirty="0">
                <a:latin typeface="+mn-ea"/>
              </a:rPr>
              <a:t>　</a:t>
            </a:r>
            <a:r>
              <a:rPr lang="ja-JP" altLang="en-US" sz="1300" b="1" dirty="0" smtClean="0">
                <a:latin typeface="+mn-ea"/>
              </a:rPr>
              <a:t>つきましては</a:t>
            </a:r>
            <a:r>
              <a:rPr lang="ja-JP" altLang="en-US" sz="1300" b="1" dirty="0">
                <a:latin typeface="+mn-ea"/>
              </a:rPr>
              <a:t>、ご家族の皆様ならびに、業者の皆様におかれましては、何卒ご協力の程、お願い申し上げます。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-23986" y="6669360"/>
            <a:ext cx="9165121" cy="1886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5391" y="5107496"/>
            <a:ext cx="9144000" cy="943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065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オータム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9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PCUser</dc:creator>
  <cp:lastModifiedBy>KGFIE001-USER</cp:lastModifiedBy>
  <cp:revision>101</cp:revision>
  <cp:lastPrinted>2020-03-24T07:25:11Z</cp:lastPrinted>
  <dcterms:created xsi:type="dcterms:W3CDTF">2018-05-07T09:27:02Z</dcterms:created>
  <dcterms:modified xsi:type="dcterms:W3CDTF">2020-03-25T06:58:26Z</dcterms:modified>
</cp:coreProperties>
</file>