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116" y="3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38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66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78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2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671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8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68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94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85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7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4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E758B-3BF0-4DFA-89FF-65B91752C7B7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0D64-5A0E-4DFD-9609-F421B5870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21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ソース画像を表示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9" b="5416"/>
          <a:stretch/>
        </p:blipFill>
        <p:spPr bwMode="auto">
          <a:xfrm>
            <a:off x="71494" y="1997620"/>
            <a:ext cx="6718586" cy="535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角丸四角形 2"/>
          <p:cNvSpPr/>
          <p:nvPr/>
        </p:nvSpPr>
        <p:spPr>
          <a:xfrm>
            <a:off x="0" y="6152"/>
            <a:ext cx="6858000" cy="187754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マスクをしましょう</a:t>
            </a:r>
            <a:r>
              <a:rPr kumimoji="1" lang="ja-JP" altLang="en-US" sz="4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kumimoji="1" lang="en-US" altLang="ja-JP" sz="4000" dirty="0" smtClean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en-US" altLang="ja-JP" sz="4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Please wear </a:t>
            </a:r>
            <a:r>
              <a:rPr lang="en-US" altLang="ja-JP" sz="4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a mask.</a:t>
            </a:r>
            <a:endParaRPr kumimoji="1" lang="ja-JP" altLang="en-US" sz="40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 rot="5400000">
            <a:off x="-4515939" y="4512401"/>
            <a:ext cx="9099968" cy="8747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5400000">
            <a:off x="-4450173" y="4578164"/>
            <a:ext cx="8968436" cy="874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2244616" y="4545332"/>
            <a:ext cx="9165827" cy="874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9693" y="-11501"/>
            <a:ext cx="6867692" cy="1555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3771" y="9028366"/>
            <a:ext cx="6867692" cy="1555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70436" y="1805599"/>
            <a:ext cx="6793485" cy="19202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77782" y="7354571"/>
            <a:ext cx="6706010" cy="16737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マスクの自動販売機は、正面玄関入口、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時間外出入り口、小児科外来入口にあります。</a:t>
            </a:r>
            <a:endParaRPr kumimoji="1" lang="en-US" altLang="ja-JP" sz="2400" dirty="0" smtClean="0"/>
          </a:p>
          <a:p>
            <a:pPr algn="ctr"/>
            <a:r>
              <a:rPr lang="en-US" altLang="ja-JP" sz="1600" dirty="0" smtClean="0"/>
              <a:t>Vending </a:t>
            </a:r>
            <a:r>
              <a:rPr lang="en-US" altLang="ja-JP" sz="1600" dirty="0"/>
              <a:t>machines </a:t>
            </a:r>
            <a:r>
              <a:rPr lang="en-US" altLang="ja-JP" sz="1600" dirty="0" smtClean="0"/>
              <a:t>of mask </a:t>
            </a:r>
            <a:r>
              <a:rPr lang="en-US" altLang="ja-JP" sz="1600" dirty="0"/>
              <a:t>are located at </a:t>
            </a:r>
            <a:r>
              <a:rPr lang="en-US" altLang="ja-JP" sz="1600" dirty="0" smtClean="0"/>
              <a:t>front entrance, entrance for outside office hours, </a:t>
            </a:r>
            <a:r>
              <a:rPr lang="en-US" altLang="ja-JP" sz="1600" dirty="0"/>
              <a:t>and entrance </a:t>
            </a:r>
            <a:r>
              <a:rPr lang="en-US" altLang="ja-JP" sz="1600" dirty="0" smtClean="0"/>
              <a:t>of pediatrics.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215378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43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KGFIE001-USER</dc:creator>
  <cp:lastModifiedBy>KGFIE001-USER</cp:lastModifiedBy>
  <cp:revision>13</cp:revision>
  <cp:lastPrinted>2019-02-06T06:51:09Z</cp:lastPrinted>
  <dcterms:created xsi:type="dcterms:W3CDTF">2019-02-06T04:17:32Z</dcterms:created>
  <dcterms:modified xsi:type="dcterms:W3CDTF">2020-01-31T05:52:32Z</dcterms:modified>
</cp:coreProperties>
</file>