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06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95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881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94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00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43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007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662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69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69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29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58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DDA05-FBC4-4ECC-BE0A-A031D189F120}" type="datetimeFigureOut">
              <a:rPr kumimoji="1" lang="ja-JP" altLang="en-US" smtClean="0"/>
              <a:t>2017/1/4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A3640-6E32-4323-9C9F-52B1EB35F1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231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GFIE001\Desktop\①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3" t="12427" r="24318" b="23935"/>
          <a:stretch/>
        </p:blipFill>
        <p:spPr bwMode="auto">
          <a:xfrm>
            <a:off x="824948" y="1083365"/>
            <a:ext cx="6440556" cy="458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11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KGFIE001</dc:creator>
  <cp:lastModifiedBy>KGFIE001</cp:lastModifiedBy>
  <cp:revision>1</cp:revision>
  <dcterms:created xsi:type="dcterms:W3CDTF">2017-01-04T09:02:38Z</dcterms:created>
  <dcterms:modified xsi:type="dcterms:W3CDTF">2017-01-04T09:04:21Z</dcterms:modified>
</cp:coreProperties>
</file>