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61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86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0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16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7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1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23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3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60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01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66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3B516-9E78-4D86-8D6B-2D68D1385618}" type="datetimeFigureOut">
              <a:rPr kumimoji="1" lang="ja-JP" altLang="en-US" smtClean="0"/>
              <a:t>2016/1/18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E9608-2DDD-476C-A272-8A68A2F27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2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GFIE001\Desktop\20151114_1539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44" r="2277" b="13498"/>
          <a:stretch/>
        </p:blipFill>
        <p:spPr bwMode="auto">
          <a:xfrm>
            <a:off x="2843808" y="1502229"/>
            <a:ext cx="3957802" cy="527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107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KGFIE001</dc:creator>
  <cp:lastModifiedBy>KGFIE001</cp:lastModifiedBy>
  <cp:revision>1</cp:revision>
  <dcterms:created xsi:type="dcterms:W3CDTF">2016-01-18T01:07:40Z</dcterms:created>
  <dcterms:modified xsi:type="dcterms:W3CDTF">2016-01-18T01:09:14Z</dcterms:modified>
</cp:coreProperties>
</file>